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51"/>
  </p:notesMasterIdLst>
  <p:sldIdLst>
    <p:sldId id="257" r:id="rId4"/>
    <p:sldId id="259" r:id="rId5"/>
    <p:sldId id="258" r:id="rId6"/>
    <p:sldId id="260" r:id="rId7"/>
    <p:sldId id="272" r:id="rId8"/>
    <p:sldId id="271" r:id="rId9"/>
    <p:sldId id="273" r:id="rId10"/>
    <p:sldId id="274" r:id="rId11"/>
    <p:sldId id="275" r:id="rId12"/>
    <p:sldId id="276" r:id="rId13"/>
    <p:sldId id="277" r:id="rId14"/>
    <p:sldId id="278" r:id="rId15"/>
    <p:sldId id="279" r:id="rId16"/>
    <p:sldId id="280" r:id="rId17"/>
    <p:sldId id="284" r:id="rId18"/>
    <p:sldId id="281" r:id="rId19"/>
    <p:sldId id="270" r:id="rId20"/>
    <p:sldId id="261" r:id="rId21"/>
    <p:sldId id="263" r:id="rId22"/>
    <p:sldId id="282" r:id="rId23"/>
    <p:sldId id="283" r:id="rId24"/>
    <p:sldId id="285" r:id="rId25"/>
    <p:sldId id="286" r:id="rId26"/>
    <p:sldId id="287" r:id="rId27"/>
    <p:sldId id="288" r:id="rId28"/>
    <p:sldId id="289" r:id="rId29"/>
    <p:sldId id="290" r:id="rId30"/>
    <p:sldId id="292" r:id="rId31"/>
    <p:sldId id="291" r:id="rId32"/>
    <p:sldId id="293" r:id="rId33"/>
    <p:sldId id="294" r:id="rId34"/>
    <p:sldId id="295" r:id="rId35"/>
    <p:sldId id="296" r:id="rId36"/>
    <p:sldId id="297" r:id="rId37"/>
    <p:sldId id="298" r:id="rId38"/>
    <p:sldId id="302" r:id="rId39"/>
    <p:sldId id="299" r:id="rId40"/>
    <p:sldId id="300" r:id="rId41"/>
    <p:sldId id="301" r:id="rId42"/>
    <p:sldId id="303" r:id="rId43"/>
    <p:sldId id="304" r:id="rId44"/>
    <p:sldId id="305" r:id="rId45"/>
    <p:sldId id="306" r:id="rId46"/>
    <p:sldId id="307" r:id="rId47"/>
    <p:sldId id="308" r:id="rId48"/>
    <p:sldId id="309" r:id="rId49"/>
    <p:sldId id="310"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63"/>
    <a:srgbClr val="301E7C"/>
    <a:srgbClr val="004D9A"/>
    <a:srgbClr val="261ABC"/>
    <a:srgbClr val="120953"/>
    <a:srgbClr val="1A0D79"/>
    <a:srgbClr val="29015F"/>
    <a:srgbClr val="190688"/>
    <a:srgbClr val="4438E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374"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CADA1-ECA9-4918-9492-47A596D77C51}" type="datetimeFigureOut">
              <a:rPr lang="fr-FR" smtClean="0"/>
              <a:pPr/>
              <a:t>19/01/2019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383FE3-D54A-4A5E-8B22-92B42FBE50BE}" type="slidenum">
              <a:rPr lang="fr-FR" smtClean="0"/>
              <a:pPr/>
              <a:t>‹N°›</a:t>
            </a:fld>
            <a:endParaRPr lang="fr-FR"/>
          </a:p>
        </p:txBody>
      </p:sp>
    </p:spTree>
    <p:extLst>
      <p:ext uri="{BB962C8B-B14F-4D97-AF65-F5344CB8AC3E}">
        <p14:creationId xmlns="" xmlns:p14="http://schemas.microsoft.com/office/powerpoint/2010/main" val="1949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Vous êtes toujours limité à 14 clubs. Si vous en avez plus de 14, il faut les retirer du jeu, pénalité inchangée.</a:t>
            </a:r>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6</a:t>
            </a:fld>
            <a:endParaRPr lang="fr-FR"/>
          </a:p>
        </p:txBody>
      </p:sp>
    </p:spTree>
    <p:extLst>
      <p:ext uri="{BB962C8B-B14F-4D97-AF65-F5344CB8AC3E}">
        <p14:creationId xmlns="" xmlns:p14="http://schemas.microsoft.com/office/powerpoint/2010/main" val="2858127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15</a:t>
            </a:fld>
            <a:endParaRPr lang="fr-FR"/>
          </a:p>
        </p:txBody>
      </p:sp>
    </p:spTree>
    <p:extLst>
      <p:ext uri="{BB962C8B-B14F-4D97-AF65-F5344CB8AC3E}">
        <p14:creationId xmlns="" xmlns:p14="http://schemas.microsoft.com/office/powerpoint/2010/main" val="2858127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16</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chemeClr val="accent4">
                    <a:lumMod val="40000"/>
                    <a:lumOff val="60000"/>
                  </a:schemeClr>
                </a:solidFill>
              </a:rPr>
              <a:t>Exception sur le green : la pénalité peut être évitée si vous interrompez votre stance et recommencez.</a:t>
            </a:r>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17</a:t>
            </a:fld>
            <a:endParaRPr lang="fr-FR"/>
          </a:p>
        </p:txBody>
      </p:sp>
    </p:spTree>
    <p:extLst>
      <p:ext uri="{BB962C8B-B14F-4D97-AF65-F5344CB8AC3E}">
        <p14:creationId xmlns="" xmlns:p14="http://schemas.microsoft.com/office/powerpoint/2010/main" val="545558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accent4">
                    <a:lumMod val="40000"/>
                    <a:lumOff val="60000"/>
                  </a:schemeClr>
                </a:solidFill>
              </a:rPr>
              <a:t>Le point clé est que vous devez vous-même aligner vos pieds ou votre corps. C'est une aptitude essentielle et, pour ce faire, vous ne pouvez pas obtenir d'aide sous quelque forme que ce soit. </a:t>
            </a:r>
          </a:p>
          <a:p>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19</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Auparavant maximum</a:t>
            </a:r>
            <a:r>
              <a:rPr lang="fr-FR" baseline="0" dirty="0" smtClean="0"/>
              <a:t> de 4 CP par tour.</a:t>
            </a:r>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20</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21</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Attention à la marquer avant de la relever, sinon 1CP</a:t>
            </a:r>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22</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Attention à la marquer avant de la relever, sinon 1CP</a:t>
            </a:r>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23</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 la balle se déplace en enlevant un détritus : 1CP</a:t>
            </a:r>
          </a:p>
          <a:p>
            <a:r>
              <a:rPr lang="fr-FR" dirty="0" smtClean="0"/>
              <a:t>Ne pas tester le bunker ni poser le club derrière la balle ni toucher le sable pendant</a:t>
            </a:r>
            <a:r>
              <a:rPr lang="fr-FR" baseline="0" dirty="0" smtClean="0"/>
              <a:t> le backswing</a:t>
            </a:r>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24</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25</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Vous devez toujours marquer la balle avant</a:t>
            </a:r>
            <a:r>
              <a:rPr lang="fr-FR" baseline="0" dirty="0" smtClean="0"/>
              <a:t> de la relever. Vous devez toujours avoir une bonne raison de relever une balle sinon 1CP</a:t>
            </a:r>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7</a:t>
            </a:fld>
            <a:endParaRPr lang="fr-FR"/>
          </a:p>
        </p:txBody>
      </p:sp>
    </p:spTree>
    <p:extLst>
      <p:ext uri="{BB962C8B-B14F-4D97-AF65-F5344CB8AC3E}">
        <p14:creationId xmlns="" xmlns:p14="http://schemas.microsoft.com/office/powerpoint/2010/main" val="2858127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Rappel : le cadet est autorisé à relever votre balle sans votre autorisation.</a:t>
            </a:r>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26</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Rappel : une Règle locale de 2017 annulait la pénalité pour avoir déplacé accidentellement une balle sur le green.</a:t>
            </a:r>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27</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Auparavant</a:t>
            </a:r>
            <a:r>
              <a:rPr lang="fr-FR" baseline="0" dirty="0" smtClean="0"/>
              <a:t> seul l'emplacement de la balle était pris en compte.</a:t>
            </a:r>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28</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drapeau peut toujours être pris en charge.</a:t>
            </a:r>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29</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Plus de drop aussi près que possible (obstruction amovible, jouer coup</a:t>
            </a:r>
            <a:r>
              <a:rPr lang="fr-FR" baseline="0" dirty="0" smtClean="0"/>
              <a:t> et distance</a:t>
            </a:r>
            <a:r>
              <a:rPr lang="fr-FR" dirty="0" smtClean="0"/>
              <a:t> et balle enfoncée).</a:t>
            </a:r>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30</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Hauteur de genou est une question de fait et ne peut être « trafiquée »</a:t>
            </a:r>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31</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Si la balle roule à plus de 2 longueurs de club mais reste dans la zone de dégagement, le drop est correct et la balle</a:t>
            </a:r>
            <a:r>
              <a:rPr lang="fr-FR" baseline="0" dirty="0" smtClean="0"/>
              <a:t> doit être jouée comme elle repose.</a:t>
            </a:r>
            <a:endParaRPr lang="fr-FR" dirty="0" smtClean="0"/>
          </a:p>
          <a:p>
            <a:r>
              <a:rPr lang="fr-FR" dirty="0" smtClean="0"/>
              <a:t>Une balle droppée en A peut rouler presque à 4 longueurs de club et rester dans la zone de dégagement en B : le drop est correct.</a:t>
            </a:r>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32</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33</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Pas de changement si la balle doit être rejouée de la zone de départ (n’importe où à l’intérieur) ou du green (balle placée et non droppée). </a:t>
            </a:r>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34</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Mais il y a toujours 1CP si ce faisant vous déplacez votre balle en jeu ailleurs que sur le green ou dans la zone de départ.</a:t>
            </a:r>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35</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Pas de changement en ce qui concerne la mesure du dénivelé ou le club à utiliser,</a:t>
            </a:r>
            <a:r>
              <a:rPr lang="fr-FR" baseline="0" dirty="0" smtClean="0"/>
              <a:t> toujours interdit.</a:t>
            </a:r>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8</a:t>
            </a:fld>
            <a:endParaRPr lang="fr-FR"/>
          </a:p>
        </p:txBody>
      </p:sp>
    </p:spTree>
    <p:extLst>
      <p:ext uri="{BB962C8B-B14F-4D97-AF65-F5344CB8AC3E}">
        <p14:creationId xmlns="" xmlns:p14="http://schemas.microsoft.com/office/powerpoint/2010/main" val="2858127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Plus de drop au plus près</a:t>
            </a:r>
            <a:r>
              <a:rPr lang="fr-F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Sur le green pas de changement : la balle est placée.</a:t>
            </a:r>
            <a:endParaRPr lang="fr-FR" dirty="0" smtClean="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36</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Il est recommandé de marquer le point de référence avec un tee</a:t>
            </a:r>
            <a:r>
              <a:rPr lang="fr-FR" baseline="0" dirty="0" smtClean="0"/>
              <a:t> car la balle ne doit pas rouler plus près du trou que le point de référence.</a:t>
            </a:r>
            <a:endParaRPr lang="fr-FR" dirty="0" smtClean="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37</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Il est recommandé de marquer le point de référence avec un tee.</a:t>
            </a:r>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38</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39</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40</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41</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42</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Si vous cherchez votre balle 5 minutes, vous serez considéré retarder indûment le jeu !!</a:t>
            </a:r>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43</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44</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45</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9</a:t>
            </a:fld>
            <a:endParaRPr lang="fr-FR"/>
          </a:p>
        </p:txBody>
      </p:sp>
    </p:spTree>
    <p:extLst>
      <p:ext uri="{BB962C8B-B14F-4D97-AF65-F5344CB8AC3E}">
        <p14:creationId xmlns="" xmlns:p14="http://schemas.microsoft.com/office/powerpoint/2010/main" val="28581271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Il est recommandé de marquer avec un tee le point de référence en arrière sur la ligne.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46</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Il est recommandé de marquer avec un tee le point de référence en arrière sur la ligne</a:t>
            </a:r>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47</a:t>
            </a:fld>
            <a:endParaRPr lang="fr-FR"/>
          </a:p>
        </p:txBody>
      </p:sp>
    </p:spTree>
    <p:extLst>
      <p:ext uri="{BB962C8B-B14F-4D97-AF65-F5344CB8AC3E}">
        <p14:creationId xmlns="" xmlns:p14="http://schemas.microsoft.com/office/powerpoint/2010/main" val="886809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Vous devez cependant toujours marquer la balle avant de la relever pour l’identifier, et que ce soit raisonnablement nécessaire, sinon 1CP.</a:t>
            </a:r>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10</a:t>
            </a:fld>
            <a:endParaRPr lang="fr-FR"/>
          </a:p>
        </p:txBody>
      </p:sp>
    </p:spTree>
    <p:extLst>
      <p:ext uri="{BB962C8B-B14F-4D97-AF65-F5344CB8AC3E}">
        <p14:creationId xmlns="" xmlns:p14="http://schemas.microsoft.com/office/powerpoint/2010/main" val="2858127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Il continue à ne pas y avoir de pénalité si la balle est déplacée durant sa recherche par un autre joueur en stroke play ou par l'adversaire en match play.</a:t>
            </a:r>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11</a:t>
            </a:fld>
            <a:endParaRPr lang="fr-FR"/>
          </a:p>
        </p:txBody>
      </p:sp>
    </p:spTree>
    <p:extLst>
      <p:ext uri="{BB962C8B-B14F-4D97-AF65-F5344CB8AC3E}">
        <p14:creationId xmlns="" xmlns:p14="http://schemas.microsoft.com/office/powerpoint/2010/main" val="2858127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Mais enlever de la rosée du givre ou de l’eau, tasser</a:t>
            </a:r>
            <a:r>
              <a:rPr lang="fr-FR" baseline="0" dirty="0" smtClean="0"/>
              <a:t> </a:t>
            </a:r>
            <a:r>
              <a:rPr lang="fr-FR" dirty="0" smtClean="0"/>
              <a:t>un divot impliquent 2CP car pas</a:t>
            </a:r>
            <a:r>
              <a:rPr lang="fr-FR" baseline="0" dirty="0" smtClean="0"/>
              <a:t> de </a:t>
            </a:r>
            <a:r>
              <a:rPr lang="fr-FR" baseline="0" smtClean="0"/>
              <a:t>restauration possible.</a:t>
            </a:r>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12</a:t>
            </a:fld>
            <a:endParaRPr lang="fr-FR"/>
          </a:p>
        </p:txBody>
      </p:sp>
    </p:spTree>
    <p:extLst>
      <p:ext uri="{BB962C8B-B14F-4D97-AF65-F5344CB8AC3E}">
        <p14:creationId xmlns="" xmlns:p14="http://schemas.microsoft.com/office/powerpoint/2010/main" val="285812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13</a:t>
            </a:fld>
            <a:endParaRPr lang="fr-FR"/>
          </a:p>
        </p:txBody>
      </p:sp>
    </p:spTree>
    <p:extLst>
      <p:ext uri="{BB962C8B-B14F-4D97-AF65-F5344CB8AC3E}">
        <p14:creationId xmlns="" xmlns:p14="http://schemas.microsoft.com/office/powerpoint/2010/main" val="2858127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383FE3-D54A-4A5E-8B22-92B42FBE50BE}" type="slidenum">
              <a:rPr lang="fr-FR" smtClean="0"/>
              <a:pPr/>
              <a:t>14</a:t>
            </a:fld>
            <a:endParaRPr lang="fr-FR"/>
          </a:p>
        </p:txBody>
      </p:sp>
    </p:spTree>
    <p:extLst>
      <p:ext uri="{BB962C8B-B14F-4D97-AF65-F5344CB8AC3E}">
        <p14:creationId xmlns="" xmlns:p14="http://schemas.microsoft.com/office/powerpoint/2010/main" val="2858127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28650" y="3496867"/>
            <a:ext cx="7886700" cy="1325563"/>
          </a:xfrm>
          <a:prstGeom prst="rect">
            <a:avLst/>
          </a:prstGeom>
        </p:spPr>
        <p:txBody>
          <a:bodyPr vert="horz" lIns="83037" tIns="41518" rIns="83037" bIns="41518" rtlCol="0" anchor="ctr">
            <a:normAutofit/>
          </a:bodyPr>
          <a:lstStyle/>
          <a:p>
            <a:r>
              <a:rPr lang="fr-FR" sz="3000" b="1" dirty="0" smtClean="0">
                <a:solidFill>
                  <a:schemeClr val="bg1"/>
                </a:solidFill>
                <a:latin typeface="Arial" panose="020B0604020202020204" pitchFamily="34" charset="0"/>
                <a:ea typeface="Kozuka Gothic Pro B" panose="020B0800000000000000" pitchFamily="34" charset="-128"/>
                <a:cs typeface="Arial" panose="020B0604020202020204" pitchFamily="34" charset="0"/>
              </a:rPr>
              <a:t>Le titre de la présentation doit</a:t>
            </a:r>
            <a:br>
              <a:rPr lang="fr-FR" sz="3000" b="1" dirty="0" smtClean="0">
                <a:solidFill>
                  <a:schemeClr val="bg1"/>
                </a:solidFill>
                <a:latin typeface="Arial" panose="020B0604020202020204" pitchFamily="34" charset="0"/>
                <a:ea typeface="Kozuka Gothic Pro B" panose="020B0800000000000000" pitchFamily="34" charset="-128"/>
                <a:cs typeface="Arial" panose="020B0604020202020204" pitchFamily="34" charset="0"/>
              </a:rPr>
            </a:br>
            <a:r>
              <a:rPr lang="fr-FR" sz="3000" b="1" dirty="0" smtClean="0">
                <a:solidFill>
                  <a:schemeClr val="bg1"/>
                </a:solidFill>
                <a:latin typeface="Arial" panose="020B0604020202020204" pitchFamily="34" charset="0"/>
                <a:ea typeface="Kozuka Gothic Pro B" panose="020B0800000000000000" pitchFamily="34" charset="-128"/>
                <a:cs typeface="Arial" panose="020B0604020202020204" pitchFamily="34" charset="0"/>
              </a:rPr>
              <a:t>tenir au maximum sur 3 lignes.</a:t>
            </a:r>
            <a:br>
              <a:rPr lang="fr-FR" sz="3000" b="1" dirty="0" smtClean="0">
                <a:solidFill>
                  <a:schemeClr val="bg1"/>
                </a:solidFill>
                <a:latin typeface="Arial" panose="020B0604020202020204" pitchFamily="34" charset="0"/>
                <a:ea typeface="Kozuka Gothic Pro B" panose="020B0800000000000000" pitchFamily="34" charset="-128"/>
                <a:cs typeface="Arial" panose="020B0604020202020204" pitchFamily="34" charset="0"/>
              </a:rPr>
            </a:br>
            <a:r>
              <a:rPr lang="fr-FR" sz="3000" b="1" dirty="0" smtClean="0">
                <a:solidFill>
                  <a:schemeClr val="bg1"/>
                </a:solidFill>
                <a:latin typeface="Arial" panose="020B0604020202020204" pitchFamily="34" charset="0"/>
                <a:ea typeface="Kozuka Gothic Pro B" panose="020B0800000000000000" pitchFamily="34" charset="-128"/>
                <a:cs typeface="Arial" panose="020B0604020202020204" pitchFamily="34" charset="0"/>
              </a:rPr>
              <a:t>Utilisez la police Arial gras</a:t>
            </a:r>
            <a:endParaRPr lang="en-US" dirty="0"/>
          </a:p>
        </p:txBody>
      </p:sp>
    </p:spTree>
    <p:extLst>
      <p:ext uri="{BB962C8B-B14F-4D97-AF65-F5344CB8AC3E}">
        <p14:creationId xmlns="" xmlns:p14="http://schemas.microsoft.com/office/powerpoint/2010/main" val="21938175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610348" y="1584476"/>
            <a:ext cx="4533521" cy="4874218"/>
          </a:xfrm>
          <a:prstGeom prst="rect">
            <a:avLst/>
          </a:prstGeom>
        </p:spPr>
      </p:pic>
    </p:spTree>
    <p:extLst>
      <p:ext uri="{BB962C8B-B14F-4D97-AF65-F5344CB8AC3E}">
        <p14:creationId xmlns="" xmlns:p14="http://schemas.microsoft.com/office/powerpoint/2010/main" val="3401810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4717763" y="987023"/>
            <a:ext cx="4067393" cy="4873423"/>
          </a:xfrm>
          <a:prstGeom prst="rect">
            <a:avLst/>
          </a:prstGeom>
        </p:spPr>
        <p:txBody>
          <a:bodyPr lIns="83037" tIns="41518" rIns="83037" bIns="41518"/>
          <a:lstStyle>
            <a:lvl1pPr marL="0" indent="0">
              <a:buNone/>
              <a:defRPr sz="2900"/>
            </a:lvl1pPr>
            <a:lvl2pPr marL="415183" indent="0">
              <a:buNone/>
              <a:defRPr sz="2500"/>
            </a:lvl2pPr>
            <a:lvl3pPr marL="830367" indent="0">
              <a:buNone/>
              <a:defRPr sz="2200"/>
            </a:lvl3pPr>
            <a:lvl4pPr marL="1245550" indent="0">
              <a:buNone/>
              <a:defRPr sz="1800"/>
            </a:lvl4pPr>
            <a:lvl5pPr marL="1660733" indent="0">
              <a:buNone/>
              <a:defRPr sz="1800"/>
            </a:lvl5pPr>
            <a:lvl6pPr marL="2075917" indent="0">
              <a:buNone/>
              <a:defRPr sz="1800"/>
            </a:lvl6pPr>
            <a:lvl7pPr marL="2491100" indent="0">
              <a:buNone/>
              <a:defRPr sz="1800"/>
            </a:lvl7pPr>
            <a:lvl8pPr marL="2906283" indent="0">
              <a:buNone/>
              <a:defRPr sz="1800"/>
            </a:lvl8pPr>
            <a:lvl9pPr marL="3321467" indent="0">
              <a:buNone/>
              <a:defRPr sz="1800"/>
            </a:lvl9pPr>
          </a:lstStyle>
          <a:p>
            <a:endParaRPr lang="fr-FR" dirty="0"/>
          </a:p>
        </p:txBody>
      </p:sp>
      <p:sp>
        <p:nvSpPr>
          <p:cNvPr id="8" name="Rectangle 7"/>
          <p:cNvSpPr/>
          <p:nvPr userDrawn="1"/>
        </p:nvSpPr>
        <p:spPr>
          <a:xfrm>
            <a:off x="0" y="1239"/>
            <a:ext cx="9144000" cy="144873"/>
          </a:xfrm>
          <a:prstGeom prst="rect">
            <a:avLst/>
          </a:prstGeom>
          <a:solidFill>
            <a:srgbClr val="26C4EC"/>
          </a:solidFill>
          <a:ln>
            <a:noFill/>
          </a:ln>
        </p:spPr>
        <p:style>
          <a:lnRef idx="2">
            <a:schemeClr val="accent1">
              <a:shade val="50000"/>
            </a:schemeClr>
          </a:lnRef>
          <a:fillRef idx="1">
            <a:schemeClr val="accent1"/>
          </a:fillRef>
          <a:effectRef idx="0">
            <a:schemeClr val="accent1"/>
          </a:effectRef>
          <a:fontRef idx="minor">
            <a:schemeClr val="lt1"/>
          </a:fontRef>
        </p:style>
        <p:txBody>
          <a:bodyPr lIns="83037" tIns="41518" rIns="83037" bIns="41518" rtlCol="0" anchor="ctr"/>
          <a:lstStyle/>
          <a:p>
            <a:pPr algn="ctr" defTabSz="830367"/>
            <a:endParaRPr lang="fr-FR" sz="1300">
              <a:solidFill>
                <a:prstClr val="white"/>
              </a:solidFill>
            </a:endParaRPr>
          </a:p>
        </p:txBody>
      </p:sp>
      <p:sp>
        <p:nvSpPr>
          <p:cNvPr id="9" name="Rectangle 8"/>
          <p:cNvSpPr/>
          <p:nvPr userDrawn="1"/>
        </p:nvSpPr>
        <p:spPr>
          <a:xfrm>
            <a:off x="0" y="6505043"/>
            <a:ext cx="9144000" cy="352958"/>
          </a:xfrm>
          <a:prstGeom prst="rect">
            <a:avLst/>
          </a:prstGeom>
          <a:solidFill>
            <a:srgbClr val="26C4EC"/>
          </a:solidFill>
          <a:ln>
            <a:noFill/>
          </a:ln>
        </p:spPr>
        <p:style>
          <a:lnRef idx="2">
            <a:schemeClr val="accent1">
              <a:shade val="50000"/>
            </a:schemeClr>
          </a:lnRef>
          <a:fillRef idx="1">
            <a:schemeClr val="accent1"/>
          </a:fillRef>
          <a:effectRef idx="0">
            <a:schemeClr val="accent1"/>
          </a:effectRef>
          <a:fontRef idx="minor">
            <a:schemeClr val="lt1"/>
          </a:fontRef>
        </p:style>
        <p:txBody>
          <a:bodyPr lIns="83037" tIns="41518" rIns="83037" bIns="41518" rtlCol="0" anchor="ctr"/>
          <a:lstStyle/>
          <a:p>
            <a:pPr algn="r" defTabSz="830367"/>
            <a:endParaRPr lang="fr-FR" sz="1300" b="1" dirty="0">
              <a:solidFill>
                <a:prstClr val="white"/>
              </a:solidFill>
              <a:latin typeface="Arial" panose="020B0604020202020204" pitchFamily="34" charset="0"/>
              <a:cs typeface="Arial" panose="020B0604020202020204" pitchFamily="34" charset="0"/>
            </a:endParaRPr>
          </a:p>
        </p:txBody>
      </p:sp>
      <p:pic>
        <p:nvPicPr>
          <p:cNvPr id="5" name="Image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6403" y="6556426"/>
            <a:ext cx="557562" cy="269886"/>
          </a:xfrm>
          <a:prstGeom prst="rect">
            <a:avLst/>
          </a:prstGeom>
        </p:spPr>
      </p:pic>
      <p:cxnSp>
        <p:nvCxnSpPr>
          <p:cNvPr id="6" name="Connecteur droit 5"/>
          <p:cNvCxnSpPr/>
          <p:nvPr userDrawn="1"/>
        </p:nvCxnSpPr>
        <p:spPr>
          <a:xfrm>
            <a:off x="847600" y="6534112"/>
            <a:ext cx="0" cy="2782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486920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279" userDrawn="1">
          <p15:clr>
            <a:srgbClr val="FBAE40"/>
          </p15:clr>
        </p15:guide>
        <p15:guide id="2" pos="327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1"/>
            <a:ext cx="2133600" cy="365125"/>
          </a:xfrm>
          <a:prstGeom prst="rect">
            <a:avLst/>
          </a:prstGeom>
        </p:spPr>
        <p:txBody>
          <a:bodyPr lIns="83037" tIns="41518" rIns="83037" bIns="41518"/>
          <a:lstStyle/>
          <a:p>
            <a:pPr defTabSz="830367"/>
            <a:fld id="{A1FCDD81-2E6E-4D3A-A194-0577CEAA133C}" type="datetimeFigureOut">
              <a:rPr lang="fr-FR" sz="1600">
                <a:solidFill>
                  <a:prstClr val="black"/>
                </a:solidFill>
              </a:rPr>
              <a:pPr defTabSz="830367"/>
              <a:t>19/01/2019</a:t>
            </a:fld>
            <a:endParaRPr lang="fr-FR" sz="1600">
              <a:solidFill>
                <a:prstClr val="black"/>
              </a:solidFill>
            </a:endParaRPr>
          </a:p>
        </p:txBody>
      </p:sp>
      <p:sp>
        <p:nvSpPr>
          <p:cNvPr id="3" name="Espace réservé du pied de page 2"/>
          <p:cNvSpPr>
            <a:spLocks noGrp="1"/>
          </p:cNvSpPr>
          <p:nvPr>
            <p:ph type="ftr" sz="quarter" idx="11"/>
          </p:nvPr>
        </p:nvSpPr>
        <p:spPr>
          <a:xfrm>
            <a:off x="3124201" y="6356351"/>
            <a:ext cx="2895600" cy="365125"/>
          </a:xfrm>
          <a:prstGeom prst="rect">
            <a:avLst/>
          </a:prstGeom>
        </p:spPr>
        <p:txBody>
          <a:bodyPr lIns="83037" tIns="41518" rIns="83037" bIns="41518"/>
          <a:lstStyle/>
          <a:p>
            <a:pPr defTabSz="830367"/>
            <a:endParaRPr lang="fr-FR" sz="1600">
              <a:solidFill>
                <a:prstClr val="black"/>
              </a:solidFill>
            </a:endParaRPr>
          </a:p>
        </p:txBody>
      </p:sp>
      <p:sp>
        <p:nvSpPr>
          <p:cNvPr id="4" name="Espace réservé du numéro de diapositive 3"/>
          <p:cNvSpPr>
            <a:spLocks noGrp="1"/>
          </p:cNvSpPr>
          <p:nvPr>
            <p:ph type="sldNum" sz="quarter" idx="12"/>
          </p:nvPr>
        </p:nvSpPr>
        <p:spPr>
          <a:xfrm>
            <a:off x="6553200" y="6356351"/>
            <a:ext cx="2133600" cy="365125"/>
          </a:xfrm>
          <a:prstGeom prst="rect">
            <a:avLst/>
          </a:prstGeom>
        </p:spPr>
        <p:txBody>
          <a:bodyPr lIns="83037" tIns="41518" rIns="83037" bIns="41518"/>
          <a:lstStyle/>
          <a:p>
            <a:pPr defTabSz="830367"/>
            <a:fld id="{D239E160-B7D4-4F21-A6B0-4CEE06811679}" type="slidenum">
              <a:rPr lang="fr-FR" sz="1600">
                <a:solidFill>
                  <a:prstClr val="black"/>
                </a:solidFill>
              </a:rPr>
              <a:pPr defTabSz="830367"/>
              <a:t>‹N°›</a:t>
            </a:fld>
            <a:endParaRPr lang="fr-FR" sz="1600">
              <a:solidFill>
                <a:prstClr val="black"/>
              </a:solidFill>
            </a:endParaRPr>
          </a:p>
        </p:txBody>
      </p:sp>
    </p:spTree>
    <p:extLst>
      <p:ext uri="{BB962C8B-B14F-4D97-AF65-F5344CB8AC3E}">
        <p14:creationId xmlns="" xmlns:p14="http://schemas.microsoft.com/office/powerpoint/2010/main" val="295742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Small body and image clus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049" y="2149232"/>
            <a:ext cx="4168377" cy="4159248"/>
          </a:xfrm>
          <a:prstGeom prst="rect">
            <a:avLst/>
          </a:prstGeom>
        </p:spPr>
        <p:txBody>
          <a:bodyPr lIns="83037" tIns="41518" rIns="83037" bIns="41518"/>
          <a:lstStyle>
            <a:lvl1pPr>
              <a:spcBef>
                <a:spcPts val="0"/>
              </a:spcBef>
              <a:defRPr sz="1100" b="0">
                <a:latin typeface="+mj-lt"/>
              </a:defRPr>
            </a:lvl1pPr>
            <a:lvl2pPr marL="0" indent="0">
              <a:spcBef>
                <a:spcPts val="0"/>
              </a:spcBef>
              <a:buNone/>
              <a:defRPr sz="1100"/>
            </a:lvl2pPr>
            <a:lvl3pPr marL="164343" indent="-164343">
              <a:spcBef>
                <a:spcPts val="0"/>
              </a:spcBef>
              <a:buFont typeface="Arial" panose="020B0604020202020204" pitchFamily="34" charset="0"/>
              <a:buChar char="˗"/>
              <a:defRPr sz="1100"/>
            </a:lvl3pPr>
            <a:lvl4pPr marL="324362" indent="-160019">
              <a:spcBef>
                <a:spcPts val="0"/>
              </a:spcBef>
              <a:buFont typeface="Arial" panose="020B0604020202020204" pitchFamily="34" charset="0"/>
              <a:buChar char="˗"/>
              <a:defRPr sz="1100"/>
            </a:lvl4pPr>
            <a:lvl5pPr marL="488706" indent="-164343">
              <a:spcBef>
                <a:spcPts val="0"/>
              </a:spcBef>
              <a:buFont typeface="Arial" panose="020B0604020202020204" pitchFamily="34" charset="0"/>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3"/>
          </p:nvPr>
        </p:nvSpPr>
        <p:spPr>
          <a:xfrm>
            <a:off x="5297092" y="504825"/>
            <a:ext cx="3471862" cy="2887200"/>
          </a:xfrm>
          <a:prstGeom prst="rect">
            <a:avLst/>
          </a:prstGeom>
          <a:solidFill>
            <a:schemeClr val="bg1">
              <a:lumMod val="95000"/>
            </a:schemeClr>
          </a:solidFill>
        </p:spPr>
        <p:txBody>
          <a:bodyPr lIns="83037" tIns="41518" rIns="83037" bIns="41518"/>
          <a:lstStyle>
            <a:lvl1pPr>
              <a:defRPr sz="1100"/>
            </a:lvl1pPr>
          </a:lstStyle>
          <a:p>
            <a:endParaRPr lang="en-GB"/>
          </a:p>
        </p:txBody>
      </p:sp>
      <p:sp>
        <p:nvSpPr>
          <p:cNvPr id="7" name="Picture Placeholder 8"/>
          <p:cNvSpPr>
            <a:spLocks noGrp="1"/>
          </p:cNvSpPr>
          <p:nvPr>
            <p:ph type="pic" sz="quarter" idx="14"/>
          </p:nvPr>
        </p:nvSpPr>
        <p:spPr>
          <a:xfrm>
            <a:off x="5297091" y="3465976"/>
            <a:ext cx="1355526" cy="2887200"/>
          </a:xfrm>
          <a:prstGeom prst="rect">
            <a:avLst/>
          </a:prstGeom>
          <a:solidFill>
            <a:schemeClr val="bg1">
              <a:lumMod val="95000"/>
            </a:schemeClr>
          </a:solidFill>
        </p:spPr>
        <p:txBody>
          <a:bodyPr lIns="83037" tIns="41518" rIns="83037" bIns="41518"/>
          <a:lstStyle>
            <a:lvl1pPr>
              <a:defRPr sz="1100"/>
            </a:lvl1pPr>
          </a:lstStyle>
          <a:p>
            <a:endParaRPr lang="en-GB" dirty="0"/>
          </a:p>
        </p:txBody>
      </p:sp>
      <p:sp>
        <p:nvSpPr>
          <p:cNvPr id="8" name="Picture Placeholder 8"/>
          <p:cNvSpPr>
            <a:spLocks noGrp="1"/>
          </p:cNvSpPr>
          <p:nvPr>
            <p:ph type="pic" sz="quarter" idx="15"/>
          </p:nvPr>
        </p:nvSpPr>
        <p:spPr>
          <a:xfrm>
            <a:off x="6700838" y="3465976"/>
            <a:ext cx="2068116" cy="2887200"/>
          </a:xfrm>
          <a:prstGeom prst="rect">
            <a:avLst/>
          </a:prstGeom>
          <a:solidFill>
            <a:schemeClr val="bg1">
              <a:lumMod val="95000"/>
            </a:schemeClr>
          </a:solidFill>
        </p:spPr>
        <p:txBody>
          <a:bodyPr lIns="83037" tIns="41518" rIns="83037" bIns="41518"/>
          <a:lstStyle>
            <a:lvl1pPr>
              <a:defRPr sz="1100"/>
            </a:lvl1pPr>
          </a:lstStyle>
          <a:p>
            <a:endParaRPr lang="en-GB" dirty="0"/>
          </a:p>
        </p:txBody>
      </p:sp>
      <p:sp>
        <p:nvSpPr>
          <p:cNvPr id="6" name="Date Placeholder 5"/>
          <p:cNvSpPr>
            <a:spLocks noGrp="1"/>
          </p:cNvSpPr>
          <p:nvPr>
            <p:ph type="dt" sz="half" idx="16"/>
          </p:nvPr>
        </p:nvSpPr>
        <p:spPr>
          <a:xfrm>
            <a:off x="3543300" y="476486"/>
            <a:ext cx="2057400" cy="180000"/>
          </a:xfrm>
          <a:prstGeom prst="rect">
            <a:avLst/>
          </a:prstGeom>
        </p:spPr>
        <p:txBody>
          <a:bodyPr lIns="83037" tIns="41518" rIns="83037" bIns="41518"/>
          <a:lstStyle/>
          <a:p>
            <a:pPr defTabSz="830367"/>
            <a:fld id="{982783AC-9876-4982-B347-6A553180A6BF}" type="datetime1">
              <a:rPr lang="en-GB" sz="1600">
                <a:solidFill>
                  <a:prstClr val="black"/>
                </a:solidFill>
              </a:rPr>
              <a:pPr defTabSz="830367"/>
              <a:t>19/01/2019</a:t>
            </a:fld>
            <a:endParaRPr lang="en-GB" sz="1600">
              <a:solidFill>
                <a:prstClr val="black"/>
              </a:solidFill>
            </a:endParaRPr>
          </a:p>
        </p:txBody>
      </p:sp>
      <p:sp>
        <p:nvSpPr>
          <p:cNvPr id="10" name="Footer Placeholder 9"/>
          <p:cNvSpPr>
            <a:spLocks noGrp="1"/>
          </p:cNvSpPr>
          <p:nvPr>
            <p:ph type="ftr" sz="quarter" idx="17"/>
          </p:nvPr>
        </p:nvSpPr>
        <p:spPr>
          <a:xfrm>
            <a:off x="375048" y="476486"/>
            <a:ext cx="3098005" cy="180000"/>
          </a:xfrm>
          <a:prstGeom prst="rect">
            <a:avLst/>
          </a:prstGeom>
        </p:spPr>
        <p:txBody>
          <a:bodyPr lIns="83037" tIns="41518" rIns="83037" bIns="41518"/>
          <a:lstStyle/>
          <a:p>
            <a:pPr defTabSz="830367"/>
            <a:r>
              <a:rPr lang="en-GB" sz="1600">
                <a:solidFill>
                  <a:prstClr val="black"/>
                </a:solidFill>
              </a:rPr>
              <a:t>Presentation Title</a:t>
            </a:r>
            <a:endParaRPr lang="en-GB" sz="1600" dirty="0">
              <a:solidFill>
                <a:prstClr val="black"/>
              </a:solidFill>
            </a:endParaRPr>
          </a:p>
        </p:txBody>
      </p:sp>
      <p:sp>
        <p:nvSpPr>
          <p:cNvPr id="11" name="Slide Number Placeholder 10"/>
          <p:cNvSpPr>
            <a:spLocks noGrp="1"/>
          </p:cNvSpPr>
          <p:nvPr>
            <p:ph type="sldNum" sz="quarter" idx="18"/>
          </p:nvPr>
        </p:nvSpPr>
        <p:spPr>
          <a:xfrm>
            <a:off x="8111729" y="6416063"/>
            <a:ext cx="657225" cy="180000"/>
          </a:xfrm>
          <a:prstGeom prst="rect">
            <a:avLst/>
          </a:prstGeom>
        </p:spPr>
        <p:txBody>
          <a:bodyPr lIns="83037" tIns="41518" rIns="83037" bIns="41518"/>
          <a:lstStyle/>
          <a:p>
            <a:pPr defTabSz="830367"/>
            <a:fld id="{9C3ACAB3-CA36-4966-8A1D-076772D39D8D}" type="slidenum">
              <a:rPr lang="en-GB" sz="1600">
                <a:solidFill>
                  <a:prstClr val="black"/>
                </a:solidFill>
              </a:rPr>
              <a:pPr defTabSz="830367"/>
              <a:t>‹N°›</a:t>
            </a:fld>
            <a:endParaRPr lang="en-GB" sz="1600" dirty="0">
              <a:solidFill>
                <a:prstClr val="black"/>
              </a:solidFill>
            </a:endParaRPr>
          </a:p>
        </p:txBody>
      </p:sp>
    </p:spTree>
    <p:extLst>
      <p:ext uri="{BB962C8B-B14F-4D97-AF65-F5344CB8AC3E}">
        <p14:creationId xmlns="" xmlns:p14="http://schemas.microsoft.com/office/powerpoint/2010/main" val="167408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lin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86954" y="1748801"/>
            <a:ext cx="6025277" cy="1565593"/>
          </a:xfrm>
          <a:prstGeom prst="rect">
            <a:avLst/>
          </a:prstGeom>
        </p:spPr>
        <p:txBody>
          <a:bodyPr lIns="83037" tIns="41518" rIns="83037" bIns="41518" anchor="b"/>
          <a:lstStyle>
            <a:lvl1pPr algn="l">
              <a:defRPr sz="3600"/>
            </a:lvl1pPr>
          </a:lstStyle>
          <a:p>
            <a:r>
              <a:rPr lang="en-US" dirty="0"/>
              <a:t>Click to edit Master title style</a:t>
            </a:r>
            <a:endParaRPr lang="en-GB" dirty="0"/>
          </a:p>
        </p:txBody>
      </p:sp>
      <p:sp>
        <p:nvSpPr>
          <p:cNvPr id="3" name="Subtitle 2"/>
          <p:cNvSpPr>
            <a:spLocks noGrp="1"/>
          </p:cNvSpPr>
          <p:nvPr>
            <p:ph type="subTitle" idx="1"/>
          </p:nvPr>
        </p:nvSpPr>
        <p:spPr>
          <a:xfrm>
            <a:off x="386954" y="3360751"/>
            <a:ext cx="6025277" cy="674052"/>
          </a:xfrm>
          <a:prstGeom prst="rect">
            <a:avLst/>
          </a:prstGeom>
        </p:spPr>
        <p:txBody>
          <a:bodyPr lIns="83037" tIns="41518" rIns="83037" bIns="41518"/>
          <a:lstStyle>
            <a:lvl1pPr marL="0" indent="0" algn="l">
              <a:buNone/>
              <a:defRPr sz="1400"/>
            </a:lvl1pPr>
            <a:lvl2pPr marL="415183" indent="0" algn="ctr">
              <a:buNone/>
              <a:defRPr sz="1800"/>
            </a:lvl2pPr>
            <a:lvl3pPr marL="830367" indent="0" algn="ctr">
              <a:buNone/>
              <a:defRPr sz="1600"/>
            </a:lvl3pPr>
            <a:lvl4pPr marL="1245550" indent="0" algn="ctr">
              <a:buNone/>
              <a:defRPr sz="1500"/>
            </a:lvl4pPr>
            <a:lvl5pPr marL="1660733" indent="0" algn="ctr">
              <a:buNone/>
              <a:defRPr sz="1500"/>
            </a:lvl5pPr>
            <a:lvl6pPr marL="2075917" indent="0" algn="ctr">
              <a:buNone/>
              <a:defRPr sz="1500"/>
            </a:lvl6pPr>
            <a:lvl7pPr marL="2491100" indent="0" algn="ctr">
              <a:buNone/>
              <a:defRPr sz="1500"/>
            </a:lvl7pPr>
            <a:lvl8pPr marL="2906283" indent="0" algn="ctr">
              <a:buNone/>
              <a:defRPr sz="1500"/>
            </a:lvl8pPr>
            <a:lvl9pPr marL="3321467" indent="0" algn="ctr">
              <a:buNone/>
              <a:defRPr sz="1500"/>
            </a:lvl9pPr>
          </a:lstStyle>
          <a:p>
            <a:r>
              <a:rPr lang="en-US" dirty="0"/>
              <a:t>Click to edit Master subtitle style</a:t>
            </a:r>
            <a:endParaRPr lang="en-GB" dirty="0"/>
          </a:p>
        </p:txBody>
      </p:sp>
      <p:grpSp>
        <p:nvGrpSpPr>
          <p:cNvPr id="4" name="Group 4"/>
          <p:cNvGrpSpPr>
            <a:grpSpLocks noChangeAspect="1"/>
          </p:cNvGrpSpPr>
          <p:nvPr userDrawn="1"/>
        </p:nvGrpSpPr>
        <p:grpSpPr bwMode="auto">
          <a:xfrm>
            <a:off x="0" y="4156076"/>
            <a:ext cx="9145191" cy="2708275"/>
            <a:chOff x="0" y="2618"/>
            <a:chExt cx="7681" cy="1706"/>
          </a:xfrm>
          <a:solidFill>
            <a:schemeClr val="accent2"/>
          </a:solidFill>
        </p:grpSpPr>
        <p:sp>
          <p:nvSpPr>
            <p:cNvPr id="7" name="Freeform 5"/>
            <p:cNvSpPr>
              <a:spLocks/>
            </p:cNvSpPr>
            <p:nvPr userDrawn="1"/>
          </p:nvSpPr>
          <p:spPr bwMode="auto">
            <a:xfrm>
              <a:off x="0" y="2618"/>
              <a:ext cx="7681" cy="1242"/>
            </a:xfrm>
            <a:custGeom>
              <a:avLst/>
              <a:gdLst>
                <a:gd name="T0" fmla="*/ 21172 w 21172"/>
                <a:gd name="T1" fmla="*/ 0 h 3423"/>
                <a:gd name="T2" fmla="*/ 20202 w 21172"/>
                <a:gd name="T3" fmla="*/ 135 h 3423"/>
                <a:gd name="T4" fmla="*/ 16479 w 21172"/>
                <a:gd name="T5" fmla="*/ 1433 h 3423"/>
                <a:gd name="T6" fmla="*/ 15127 w 21172"/>
                <a:gd name="T7" fmla="*/ 1994 h 3423"/>
                <a:gd name="T8" fmla="*/ 15094 w 21172"/>
                <a:gd name="T9" fmla="*/ 2017 h 3423"/>
                <a:gd name="T10" fmla="*/ 14502 w 21172"/>
                <a:gd name="T11" fmla="*/ 2233 h 3423"/>
                <a:gd name="T12" fmla="*/ 11156 w 21172"/>
                <a:gd name="T13" fmla="*/ 3149 h 3423"/>
                <a:gd name="T14" fmla="*/ 7731 w 21172"/>
                <a:gd name="T15" fmla="*/ 3300 h 3423"/>
                <a:gd name="T16" fmla="*/ 3640 w 21172"/>
                <a:gd name="T17" fmla="*/ 2470 h 3423"/>
                <a:gd name="T18" fmla="*/ 1832 w 21172"/>
                <a:gd name="T19" fmla="*/ 2171 h 3423"/>
                <a:gd name="T20" fmla="*/ 0 w 21172"/>
                <a:gd name="T21" fmla="*/ 2396 h 3423"/>
                <a:gd name="T22" fmla="*/ 0 w 21172"/>
                <a:gd name="T23" fmla="*/ 2414 h 3423"/>
                <a:gd name="T24" fmla="*/ 1831 w 21172"/>
                <a:gd name="T25" fmla="*/ 2189 h 3423"/>
                <a:gd name="T26" fmla="*/ 3634 w 21172"/>
                <a:gd name="T27" fmla="*/ 2487 h 3423"/>
                <a:gd name="T28" fmla="*/ 7729 w 21172"/>
                <a:gd name="T29" fmla="*/ 3317 h 3423"/>
                <a:gd name="T30" fmla="*/ 8900 w 21172"/>
                <a:gd name="T31" fmla="*/ 3383 h 3423"/>
                <a:gd name="T32" fmla="*/ 11159 w 21172"/>
                <a:gd name="T33" fmla="*/ 3166 h 3423"/>
                <a:gd name="T34" fmla="*/ 14507 w 21172"/>
                <a:gd name="T35" fmla="*/ 2249 h 3423"/>
                <a:gd name="T36" fmla="*/ 15036 w 21172"/>
                <a:gd name="T37" fmla="*/ 2057 h 3423"/>
                <a:gd name="T38" fmla="*/ 15010 w 21172"/>
                <a:gd name="T39" fmla="*/ 2076 h 3423"/>
                <a:gd name="T40" fmla="*/ 16494 w 21172"/>
                <a:gd name="T41" fmla="*/ 1466 h 3423"/>
                <a:gd name="T42" fmla="*/ 20210 w 21172"/>
                <a:gd name="T43" fmla="*/ 170 h 3423"/>
                <a:gd name="T44" fmla="*/ 21172 w 21172"/>
                <a:gd name="T45" fmla="*/ 35 h 3423"/>
                <a:gd name="T46" fmla="*/ 21172 w 21172"/>
                <a:gd name="T47" fmla="*/ 0 h 3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172" h="3423">
                  <a:moveTo>
                    <a:pt x="21172" y="0"/>
                  </a:moveTo>
                  <a:cubicBezTo>
                    <a:pt x="20846" y="25"/>
                    <a:pt x="20522" y="70"/>
                    <a:pt x="20202" y="135"/>
                  </a:cubicBezTo>
                  <a:cubicBezTo>
                    <a:pt x="18890" y="401"/>
                    <a:pt x="17665" y="926"/>
                    <a:pt x="16479" y="1433"/>
                  </a:cubicBezTo>
                  <a:cubicBezTo>
                    <a:pt x="16014" y="1632"/>
                    <a:pt x="15566" y="1823"/>
                    <a:pt x="15127" y="1994"/>
                  </a:cubicBezTo>
                  <a:cubicBezTo>
                    <a:pt x="15094" y="2017"/>
                    <a:pt x="15094" y="2017"/>
                    <a:pt x="15094" y="2017"/>
                  </a:cubicBezTo>
                  <a:cubicBezTo>
                    <a:pt x="14895" y="2093"/>
                    <a:pt x="14698" y="2166"/>
                    <a:pt x="14502" y="2233"/>
                  </a:cubicBezTo>
                  <a:cubicBezTo>
                    <a:pt x="13162" y="2688"/>
                    <a:pt x="12130" y="2970"/>
                    <a:pt x="11156" y="3149"/>
                  </a:cubicBezTo>
                  <a:cubicBezTo>
                    <a:pt x="9926" y="3374"/>
                    <a:pt x="8806" y="3423"/>
                    <a:pt x="7731" y="3300"/>
                  </a:cubicBezTo>
                  <a:cubicBezTo>
                    <a:pt x="6418" y="3149"/>
                    <a:pt x="5079" y="2877"/>
                    <a:pt x="3640" y="2470"/>
                  </a:cubicBezTo>
                  <a:cubicBezTo>
                    <a:pt x="2995" y="2288"/>
                    <a:pt x="2403" y="2189"/>
                    <a:pt x="1832" y="2171"/>
                  </a:cubicBezTo>
                  <a:cubicBezTo>
                    <a:pt x="1204" y="2150"/>
                    <a:pt x="589" y="2225"/>
                    <a:pt x="0" y="2396"/>
                  </a:cubicBezTo>
                  <a:cubicBezTo>
                    <a:pt x="0" y="2414"/>
                    <a:pt x="0" y="2414"/>
                    <a:pt x="0" y="2414"/>
                  </a:cubicBezTo>
                  <a:cubicBezTo>
                    <a:pt x="589" y="2243"/>
                    <a:pt x="1204" y="2167"/>
                    <a:pt x="1831" y="2189"/>
                  </a:cubicBezTo>
                  <a:cubicBezTo>
                    <a:pt x="2401" y="2208"/>
                    <a:pt x="2991" y="2306"/>
                    <a:pt x="3634" y="2487"/>
                  </a:cubicBezTo>
                  <a:cubicBezTo>
                    <a:pt x="5075" y="2894"/>
                    <a:pt x="6414" y="3166"/>
                    <a:pt x="7729" y="3317"/>
                  </a:cubicBezTo>
                  <a:cubicBezTo>
                    <a:pt x="8113" y="3361"/>
                    <a:pt x="8502" y="3383"/>
                    <a:pt x="8900" y="3383"/>
                  </a:cubicBezTo>
                  <a:cubicBezTo>
                    <a:pt x="9619" y="3383"/>
                    <a:pt x="10366" y="3311"/>
                    <a:pt x="11159" y="3166"/>
                  </a:cubicBezTo>
                  <a:cubicBezTo>
                    <a:pt x="12134" y="2987"/>
                    <a:pt x="13167" y="2704"/>
                    <a:pt x="14507" y="2249"/>
                  </a:cubicBezTo>
                  <a:cubicBezTo>
                    <a:pt x="14683" y="2189"/>
                    <a:pt x="14859" y="2125"/>
                    <a:pt x="15036" y="2057"/>
                  </a:cubicBezTo>
                  <a:cubicBezTo>
                    <a:pt x="15010" y="2076"/>
                    <a:pt x="15010" y="2076"/>
                    <a:pt x="15010" y="2076"/>
                  </a:cubicBezTo>
                  <a:cubicBezTo>
                    <a:pt x="15493" y="1894"/>
                    <a:pt x="15983" y="1685"/>
                    <a:pt x="16494" y="1466"/>
                  </a:cubicBezTo>
                  <a:cubicBezTo>
                    <a:pt x="17677" y="960"/>
                    <a:pt x="18901" y="435"/>
                    <a:pt x="20210" y="170"/>
                  </a:cubicBezTo>
                  <a:cubicBezTo>
                    <a:pt x="20527" y="105"/>
                    <a:pt x="20848" y="60"/>
                    <a:pt x="21172" y="35"/>
                  </a:cubicBezTo>
                  <a:lnTo>
                    <a:pt x="2117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8" name="Freeform 6"/>
            <p:cNvSpPr>
              <a:spLocks/>
            </p:cNvSpPr>
            <p:nvPr userDrawn="1"/>
          </p:nvSpPr>
          <p:spPr bwMode="auto">
            <a:xfrm>
              <a:off x="0" y="2717"/>
              <a:ext cx="7681" cy="1253"/>
            </a:xfrm>
            <a:custGeom>
              <a:avLst/>
              <a:gdLst>
                <a:gd name="T0" fmla="*/ 1597 w 21172"/>
                <a:gd name="T1" fmla="*/ 2095 h 3454"/>
                <a:gd name="T2" fmla="*/ 3401 w 21172"/>
                <a:gd name="T3" fmla="*/ 2385 h 3454"/>
                <a:gd name="T4" fmla="*/ 5215 w 21172"/>
                <a:gd name="T5" fmla="*/ 2834 h 3454"/>
                <a:gd name="T6" fmla="*/ 7477 w 21172"/>
                <a:gd name="T7" fmla="*/ 3209 h 3454"/>
                <a:gd name="T8" fmla="*/ 8664 w 21172"/>
                <a:gd name="T9" fmla="*/ 3276 h 3454"/>
                <a:gd name="T10" fmla="*/ 14010 w 21172"/>
                <a:gd name="T11" fmla="*/ 2258 h 3454"/>
                <a:gd name="T12" fmla="*/ 13985 w 21172"/>
                <a:gd name="T13" fmla="*/ 2275 h 3454"/>
                <a:gd name="T14" fmla="*/ 14231 w 21172"/>
                <a:gd name="T15" fmla="*/ 2195 h 3454"/>
                <a:gd name="T16" fmla="*/ 16215 w 21172"/>
                <a:gd name="T17" fmla="*/ 1430 h 3454"/>
                <a:gd name="T18" fmla="*/ 19914 w 21172"/>
                <a:gd name="T19" fmla="*/ 183 h 3454"/>
                <a:gd name="T20" fmla="*/ 21172 w 21172"/>
                <a:gd name="T21" fmla="*/ 38 h 3454"/>
                <a:gd name="T22" fmla="*/ 21172 w 21172"/>
                <a:gd name="T23" fmla="*/ 0 h 3454"/>
                <a:gd name="T24" fmla="*/ 19907 w 21172"/>
                <a:gd name="T25" fmla="*/ 146 h 3454"/>
                <a:gd name="T26" fmla="*/ 16200 w 21172"/>
                <a:gd name="T27" fmla="*/ 1395 h 3454"/>
                <a:gd name="T28" fmla="*/ 14219 w 21172"/>
                <a:gd name="T29" fmla="*/ 2159 h 3454"/>
                <a:gd name="T30" fmla="*/ 14089 w 21172"/>
                <a:gd name="T31" fmla="*/ 2202 h 3454"/>
                <a:gd name="T32" fmla="*/ 14066 w 21172"/>
                <a:gd name="T33" fmla="*/ 2218 h 3454"/>
                <a:gd name="T34" fmla="*/ 7479 w 21172"/>
                <a:gd name="T35" fmla="*/ 3189 h 3454"/>
                <a:gd name="T36" fmla="*/ 5219 w 21172"/>
                <a:gd name="T37" fmla="*/ 2815 h 3454"/>
                <a:gd name="T38" fmla="*/ 3405 w 21172"/>
                <a:gd name="T39" fmla="*/ 2366 h 3454"/>
                <a:gd name="T40" fmla="*/ 1596 w 21172"/>
                <a:gd name="T41" fmla="*/ 2075 h 3454"/>
                <a:gd name="T42" fmla="*/ 0 w 21172"/>
                <a:gd name="T43" fmla="*/ 2235 h 3454"/>
                <a:gd name="T44" fmla="*/ 0 w 21172"/>
                <a:gd name="T45" fmla="*/ 2256 h 3454"/>
                <a:gd name="T46" fmla="*/ 1597 w 21172"/>
                <a:gd name="T47" fmla="*/ 2095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172" h="3454">
                  <a:moveTo>
                    <a:pt x="1597" y="2095"/>
                  </a:moveTo>
                  <a:cubicBezTo>
                    <a:pt x="2169" y="2113"/>
                    <a:pt x="2760" y="2208"/>
                    <a:pt x="3401" y="2385"/>
                  </a:cubicBezTo>
                  <a:cubicBezTo>
                    <a:pt x="4017" y="2557"/>
                    <a:pt x="4627" y="2709"/>
                    <a:pt x="5215" y="2834"/>
                  </a:cubicBezTo>
                  <a:cubicBezTo>
                    <a:pt x="5977" y="2998"/>
                    <a:pt x="6739" y="3124"/>
                    <a:pt x="7477" y="3209"/>
                  </a:cubicBezTo>
                  <a:cubicBezTo>
                    <a:pt x="7875" y="3255"/>
                    <a:pt x="8271" y="3276"/>
                    <a:pt x="8664" y="3276"/>
                  </a:cubicBezTo>
                  <a:cubicBezTo>
                    <a:pt x="10524" y="3276"/>
                    <a:pt x="12320" y="2804"/>
                    <a:pt x="14010" y="2258"/>
                  </a:cubicBezTo>
                  <a:cubicBezTo>
                    <a:pt x="13985" y="2275"/>
                    <a:pt x="13985" y="2275"/>
                    <a:pt x="13985" y="2275"/>
                  </a:cubicBezTo>
                  <a:cubicBezTo>
                    <a:pt x="14067" y="2249"/>
                    <a:pt x="14149" y="2222"/>
                    <a:pt x="14231" y="2195"/>
                  </a:cubicBezTo>
                  <a:cubicBezTo>
                    <a:pt x="14876" y="1983"/>
                    <a:pt x="15526" y="1714"/>
                    <a:pt x="16215" y="1430"/>
                  </a:cubicBezTo>
                  <a:cubicBezTo>
                    <a:pt x="17393" y="942"/>
                    <a:pt x="18613" y="437"/>
                    <a:pt x="19914" y="183"/>
                  </a:cubicBezTo>
                  <a:cubicBezTo>
                    <a:pt x="20327" y="102"/>
                    <a:pt x="20748" y="53"/>
                    <a:pt x="21172" y="38"/>
                  </a:cubicBezTo>
                  <a:cubicBezTo>
                    <a:pt x="21172" y="0"/>
                    <a:pt x="21172" y="0"/>
                    <a:pt x="21172" y="0"/>
                  </a:cubicBezTo>
                  <a:cubicBezTo>
                    <a:pt x="20745" y="15"/>
                    <a:pt x="20322" y="64"/>
                    <a:pt x="19907" y="146"/>
                  </a:cubicBezTo>
                  <a:cubicBezTo>
                    <a:pt x="18602" y="401"/>
                    <a:pt x="17381" y="906"/>
                    <a:pt x="16200" y="1395"/>
                  </a:cubicBezTo>
                  <a:cubicBezTo>
                    <a:pt x="15513" y="1679"/>
                    <a:pt x="14863" y="1948"/>
                    <a:pt x="14219" y="2159"/>
                  </a:cubicBezTo>
                  <a:cubicBezTo>
                    <a:pt x="14175" y="2173"/>
                    <a:pt x="14132" y="2188"/>
                    <a:pt x="14089" y="2202"/>
                  </a:cubicBezTo>
                  <a:cubicBezTo>
                    <a:pt x="14066" y="2218"/>
                    <a:pt x="14066" y="2218"/>
                    <a:pt x="14066" y="2218"/>
                  </a:cubicBezTo>
                  <a:cubicBezTo>
                    <a:pt x="12004" y="2888"/>
                    <a:pt x="9783" y="3454"/>
                    <a:pt x="7479" y="3189"/>
                  </a:cubicBezTo>
                  <a:cubicBezTo>
                    <a:pt x="6741" y="3104"/>
                    <a:pt x="5981" y="2978"/>
                    <a:pt x="5219" y="2815"/>
                  </a:cubicBezTo>
                  <a:cubicBezTo>
                    <a:pt x="4632" y="2689"/>
                    <a:pt x="4022" y="2538"/>
                    <a:pt x="3405" y="2366"/>
                  </a:cubicBezTo>
                  <a:cubicBezTo>
                    <a:pt x="2762" y="2188"/>
                    <a:pt x="2171" y="2093"/>
                    <a:pt x="1596" y="2075"/>
                  </a:cubicBezTo>
                  <a:cubicBezTo>
                    <a:pt x="1052" y="2058"/>
                    <a:pt x="518" y="2111"/>
                    <a:pt x="0" y="2235"/>
                  </a:cubicBezTo>
                  <a:cubicBezTo>
                    <a:pt x="0" y="2256"/>
                    <a:pt x="0" y="2256"/>
                    <a:pt x="0" y="2256"/>
                  </a:cubicBezTo>
                  <a:cubicBezTo>
                    <a:pt x="517" y="2132"/>
                    <a:pt x="1052" y="2078"/>
                    <a:pt x="1597" y="209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10" name="Freeform 7"/>
            <p:cNvSpPr>
              <a:spLocks/>
            </p:cNvSpPr>
            <p:nvPr userDrawn="1"/>
          </p:nvSpPr>
          <p:spPr bwMode="auto">
            <a:xfrm>
              <a:off x="0" y="2819"/>
              <a:ext cx="7681" cy="1201"/>
            </a:xfrm>
            <a:custGeom>
              <a:avLst/>
              <a:gdLst>
                <a:gd name="T0" fmla="*/ 1362 w 21172"/>
                <a:gd name="T1" fmla="*/ 1989 h 3308"/>
                <a:gd name="T2" fmla="*/ 3168 w 21172"/>
                <a:gd name="T3" fmla="*/ 2272 h 3308"/>
                <a:gd name="T4" fmla="*/ 4975 w 21172"/>
                <a:gd name="T5" fmla="*/ 2716 h 3308"/>
                <a:gd name="T6" fmla="*/ 7226 w 21172"/>
                <a:gd name="T7" fmla="*/ 3089 h 3308"/>
                <a:gd name="T8" fmla="*/ 8431 w 21172"/>
                <a:gd name="T9" fmla="*/ 3157 h 3308"/>
                <a:gd name="T10" fmla="*/ 13195 w 21172"/>
                <a:gd name="T11" fmla="*/ 2345 h 3308"/>
                <a:gd name="T12" fmla="*/ 13173 w 21172"/>
                <a:gd name="T13" fmla="*/ 2360 h 3308"/>
                <a:gd name="T14" fmla="*/ 13951 w 21172"/>
                <a:gd name="T15" fmla="*/ 2122 h 3308"/>
                <a:gd name="T16" fmla="*/ 15935 w 21172"/>
                <a:gd name="T17" fmla="*/ 1383 h 3308"/>
                <a:gd name="T18" fmla="*/ 19618 w 21172"/>
                <a:gd name="T19" fmla="*/ 185 h 3308"/>
                <a:gd name="T20" fmla="*/ 21172 w 21172"/>
                <a:gd name="T21" fmla="*/ 43 h 3308"/>
                <a:gd name="T22" fmla="*/ 21172 w 21172"/>
                <a:gd name="T23" fmla="*/ 2 h 3308"/>
                <a:gd name="T24" fmla="*/ 19610 w 21172"/>
                <a:gd name="T25" fmla="*/ 145 h 3308"/>
                <a:gd name="T26" fmla="*/ 15920 w 21172"/>
                <a:gd name="T27" fmla="*/ 1345 h 3308"/>
                <a:gd name="T28" fmla="*/ 13939 w 21172"/>
                <a:gd name="T29" fmla="*/ 2083 h 3308"/>
                <a:gd name="T30" fmla="*/ 13277 w 21172"/>
                <a:gd name="T31" fmla="*/ 2287 h 3308"/>
                <a:gd name="T32" fmla="*/ 13253 w 21172"/>
                <a:gd name="T33" fmla="*/ 2304 h 3308"/>
                <a:gd name="T34" fmla="*/ 7227 w 21172"/>
                <a:gd name="T35" fmla="*/ 3067 h 3308"/>
                <a:gd name="T36" fmla="*/ 4978 w 21172"/>
                <a:gd name="T37" fmla="*/ 2695 h 3308"/>
                <a:gd name="T38" fmla="*/ 3173 w 21172"/>
                <a:gd name="T39" fmla="*/ 2251 h 3308"/>
                <a:gd name="T40" fmla="*/ 1363 w 21172"/>
                <a:gd name="T41" fmla="*/ 1967 h 3308"/>
                <a:gd name="T42" fmla="*/ 0 w 21172"/>
                <a:gd name="T43" fmla="*/ 2075 h 3308"/>
                <a:gd name="T44" fmla="*/ 0 w 21172"/>
                <a:gd name="T45" fmla="*/ 2097 h 3308"/>
                <a:gd name="T46" fmla="*/ 1362 w 21172"/>
                <a:gd name="T47" fmla="*/ 1989 h 3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172" h="3308">
                  <a:moveTo>
                    <a:pt x="1362" y="1989"/>
                  </a:moveTo>
                  <a:cubicBezTo>
                    <a:pt x="1938" y="2006"/>
                    <a:pt x="2529" y="2099"/>
                    <a:pt x="3168" y="2272"/>
                  </a:cubicBezTo>
                  <a:cubicBezTo>
                    <a:pt x="3781" y="2441"/>
                    <a:pt x="4388" y="2590"/>
                    <a:pt x="4975" y="2716"/>
                  </a:cubicBezTo>
                  <a:cubicBezTo>
                    <a:pt x="5730" y="2879"/>
                    <a:pt x="6487" y="3004"/>
                    <a:pt x="7226" y="3089"/>
                  </a:cubicBezTo>
                  <a:cubicBezTo>
                    <a:pt x="7630" y="3136"/>
                    <a:pt x="8031" y="3157"/>
                    <a:pt x="8431" y="3157"/>
                  </a:cubicBezTo>
                  <a:cubicBezTo>
                    <a:pt x="10074" y="3157"/>
                    <a:pt x="11673" y="2796"/>
                    <a:pt x="13195" y="2345"/>
                  </a:cubicBezTo>
                  <a:cubicBezTo>
                    <a:pt x="13173" y="2360"/>
                    <a:pt x="13173" y="2360"/>
                    <a:pt x="13173" y="2360"/>
                  </a:cubicBezTo>
                  <a:cubicBezTo>
                    <a:pt x="13435" y="2282"/>
                    <a:pt x="13694" y="2202"/>
                    <a:pt x="13951" y="2122"/>
                  </a:cubicBezTo>
                  <a:cubicBezTo>
                    <a:pt x="14597" y="1917"/>
                    <a:pt x="15247" y="1657"/>
                    <a:pt x="15935" y="1383"/>
                  </a:cubicBezTo>
                  <a:cubicBezTo>
                    <a:pt x="17111" y="913"/>
                    <a:pt x="18325" y="428"/>
                    <a:pt x="19618" y="185"/>
                  </a:cubicBezTo>
                  <a:cubicBezTo>
                    <a:pt x="20127" y="88"/>
                    <a:pt x="20647" y="41"/>
                    <a:pt x="21172" y="43"/>
                  </a:cubicBezTo>
                  <a:cubicBezTo>
                    <a:pt x="21172" y="2"/>
                    <a:pt x="21172" y="2"/>
                    <a:pt x="21172" y="2"/>
                  </a:cubicBezTo>
                  <a:cubicBezTo>
                    <a:pt x="20645" y="0"/>
                    <a:pt x="20122" y="48"/>
                    <a:pt x="19610" y="145"/>
                  </a:cubicBezTo>
                  <a:cubicBezTo>
                    <a:pt x="18314" y="388"/>
                    <a:pt x="17097" y="874"/>
                    <a:pt x="15920" y="1345"/>
                  </a:cubicBezTo>
                  <a:cubicBezTo>
                    <a:pt x="15233" y="1619"/>
                    <a:pt x="14583" y="1879"/>
                    <a:pt x="13939" y="2083"/>
                  </a:cubicBezTo>
                  <a:cubicBezTo>
                    <a:pt x="13720" y="2152"/>
                    <a:pt x="13500" y="2220"/>
                    <a:pt x="13277" y="2287"/>
                  </a:cubicBezTo>
                  <a:cubicBezTo>
                    <a:pt x="13253" y="2304"/>
                    <a:pt x="13253" y="2304"/>
                    <a:pt x="13253" y="2304"/>
                  </a:cubicBezTo>
                  <a:cubicBezTo>
                    <a:pt x="11345" y="2873"/>
                    <a:pt x="9314" y="3308"/>
                    <a:pt x="7227" y="3067"/>
                  </a:cubicBezTo>
                  <a:cubicBezTo>
                    <a:pt x="6490" y="2982"/>
                    <a:pt x="5733" y="2857"/>
                    <a:pt x="4978" y="2695"/>
                  </a:cubicBezTo>
                  <a:cubicBezTo>
                    <a:pt x="4393" y="2568"/>
                    <a:pt x="3786" y="2419"/>
                    <a:pt x="3173" y="2251"/>
                  </a:cubicBezTo>
                  <a:cubicBezTo>
                    <a:pt x="2532" y="2078"/>
                    <a:pt x="1940" y="1984"/>
                    <a:pt x="1363" y="1967"/>
                  </a:cubicBezTo>
                  <a:cubicBezTo>
                    <a:pt x="900" y="1954"/>
                    <a:pt x="444" y="1990"/>
                    <a:pt x="0" y="2075"/>
                  </a:cubicBezTo>
                  <a:cubicBezTo>
                    <a:pt x="0" y="2097"/>
                    <a:pt x="0" y="2097"/>
                    <a:pt x="0" y="2097"/>
                  </a:cubicBezTo>
                  <a:cubicBezTo>
                    <a:pt x="444" y="2011"/>
                    <a:pt x="900" y="1975"/>
                    <a:pt x="1362" y="19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45" name="Freeform 8"/>
            <p:cNvSpPr>
              <a:spLocks/>
            </p:cNvSpPr>
            <p:nvPr userDrawn="1"/>
          </p:nvSpPr>
          <p:spPr bwMode="auto">
            <a:xfrm>
              <a:off x="0" y="2918"/>
              <a:ext cx="7681" cy="1152"/>
            </a:xfrm>
            <a:custGeom>
              <a:avLst/>
              <a:gdLst>
                <a:gd name="T0" fmla="*/ 2933 w 21172"/>
                <a:gd name="T1" fmla="*/ 2168 h 3175"/>
                <a:gd name="T2" fmla="*/ 4732 w 21172"/>
                <a:gd name="T3" fmla="*/ 2607 h 3175"/>
                <a:gd name="T4" fmla="*/ 6973 w 21172"/>
                <a:gd name="T5" fmla="*/ 2979 h 3175"/>
                <a:gd name="T6" fmla="*/ 8196 w 21172"/>
                <a:gd name="T7" fmla="*/ 3048 h 3175"/>
                <a:gd name="T8" fmla="*/ 12459 w 21172"/>
                <a:gd name="T9" fmla="*/ 2398 h 3175"/>
                <a:gd name="T10" fmla="*/ 12435 w 21172"/>
                <a:gd name="T11" fmla="*/ 2415 h 3175"/>
                <a:gd name="T12" fmla="*/ 13670 w 21172"/>
                <a:gd name="T13" fmla="*/ 2059 h 3175"/>
                <a:gd name="T14" fmla="*/ 15655 w 21172"/>
                <a:gd name="T15" fmla="*/ 1346 h 3175"/>
                <a:gd name="T16" fmla="*/ 19321 w 21172"/>
                <a:gd name="T17" fmla="*/ 197 h 3175"/>
                <a:gd name="T18" fmla="*/ 21172 w 21172"/>
                <a:gd name="T19" fmla="*/ 70 h 3175"/>
                <a:gd name="T20" fmla="*/ 21172 w 21172"/>
                <a:gd name="T21" fmla="*/ 26 h 3175"/>
                <a:gd name="T22" fmla="*/ 19313 w 21172"/>
                <a:gd name="T23" fmla="*/ 155 h 3175"/>
                <a:gd name="T24" fmla="*/ 15639 w 21172"/>
                <a:gd name="T25" fmla="*/ 1305 h 3175"/>
                <a:gd name="T26" fmla="*/ 13657 w 21172"/>
                <a:gd name="T27" fmla="*/ 2017 h 3175"/>
                <a:gd name="T28" fmla="*/ 12538 w 21172"/>
                <a:gd name="T29" fmla="*/ 2342 h 3175"/>
                <a:gd name="T30" fmla="*/ 12513 w 21172"/>
                <a:gd name="T31" fmla="*/ 2359 h 3175"/>
                <a:gd name="T32" fmla="*/ 6976 w 21172"/>
                <a:gd name="T33" fmla="*/ 2956 h 3175"/>
                <a:gd name="T34" fmla="*/ 4737 w 21172"/>
                <a:gd name="T35" fmla="*/ 2585 h 3175"/>
                <a:gd name="T36" fmla="*/ 2939 w 21172"/>
                <a:gd name="T37" fmla="*/ 2147 h 3175"/>
                <a:gd name="T38" fmla="*/ 1128 w 21172"/>
                <a:gd name="T39" fmla="*/ 1870 h 3175"/>
                <a:gd name="T40" fmla="*/ 0 w 21172"/>
                <a:gd name="T41" fmla="*/ 1937 h 3175"/>
                <a:gd name="T42" fmla="*/ 0 w 21172"/>
                <a:gd name="T43" fmla="*/ 1959 h 3175"/>
                <a:gd name="T44" fmla="*/ 2933 w 21172"/>
                <a:gd name="T45" fmla="*/ 2168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72" h="3175">
                  <a:moveTo>
                    <a:pt x="2933" y="2168"/>
                  </a:moveTo>
                  <a:cubicBezTo>
                    <a:pt x="3586" y="2343"/>
                    <a:pt x="4174" y="2487"/>
                    <a:pt x="4732" y="2607"/>
                  </a:cubicBezTo>
                  <a:cubicBezTo>
                    <a:pt x="5480" y="2769"/>
                    <a:pt x="6234" y="2894"/>
                    <a:pt x="6973" y="2979"/>
                  </a:cubicBezTo>
                  <a:cubicBezTo>
                    <a:pt x="7383" y="3026"/>
                    <a:pt x="7791" y="3048"/>
                    <a:pt x="8196" y="3048"/>
                  </a:cubicBezTo>
                  <a:cubicBezTo>
                    <a:pt x="9656" y="3048"/>
                    <a:pt x="11086" y="2768"/>
                    <a:pt x="12459" y="2398"/>
                  </a:cubicBezTo>
                  <a:cubicBezTo>
                    <a:pt x="12435" y="2415"/>
                    <a:pt x="12435" y="2415"/>
                    <a:pt x="12435" y="2415"/>
                  </a:cubicBezTo>
                  <a:cubicBezTo>
                    <a:pt x="12852" y="2303"/>
                    <a:pt x="13264" y="2182"/>
                    <a:pt x="13670" y="2059"/>
                  </a:cubicBezTo>
                  <a:cubicBezTo>
                    <a:pt x="14316" y="1862"/>
                    <a:pt x="14966" y="1611"/>
                    <a:pt x="15655" y="1346"/>
                  </a:cubicBezTo>
                  <a:cubicBezTo>
                    <a:pt x="16825" y="895"/>
                    <a:pt x="18036" y="429"/>
                    <a:pt x="19321" y="197"/>
                  </a:cubicBezTo>
                  <a:cubicBezTo>
                    <a:pt x="19926" y="87"/>
                    <a:pt x="20547" y="44"/>
                    <a:pt x="21172" y="70"/>
                  </a:cubicBezTo>
                  <a:cubicBezTo>
                    <a:pt x="21172" y="26"/>
                    <a:pt x="21172" y="26"/>
                    <a:pt x="21172" y="26"/>
                  </a:cubicBezTo>
                  <a:cubicBezTo>
                    <a:pt x="20544" y="0"/>
                    <a:pt x="19921" y="43"/>
                    <a:pt x="19313" y="155"/>
                  </a:cubicBezTo>
                  <a:cubicBezTo>
                    <a:pt x="18024" y="387"/>
                    <a:pt x="16812" y="854"/>
                    <a:pt x="15639" y="1305"/>
                  </a:cubicBezTo>
                  <a:cubicBezTo>
                    <a:pt x="14951" y="1570"/>
                    <a:pt x="14302" y="1820"/>
                    <a:pt x="13657" y="2017"/>
                  </a:cubicBezTo>
                  <a:cubicBezTo>
                    <a:pt x="13289" y="2129"/>
                    <a:pt x="12916" y="2239"/>
                    <a:pt x="12538" y="2342"/>
                  </a:cubicBezTo>
                  <a:cubicBezTo>
                    <a:pt x="12513" y="2359"/>
                    <a:pt x="12513" y="2359"/>
                    <a:pt x="12513" y="2359"/>
                  </a:cubicBezTo>
                  <a:cubicBezTo>
                    <a:pt x="10743" y="2840"/>
                    <a:pt x="8877" y="3175"/>
                    <a:pt x="6976" y="2956"/>
                  </a:cubicBezTo>
                  <a:cubicBezTo>
                    <a:pt x="6238" y="2871"/>
                    <a:pt x="5485" y="2746"/>
                    <a:pt x="4737" y="2585"/>
                  </a:cubicBezTo>
                  <a:cubicBezTo>
                    <a:pt x="4180" y="2465"/>
                    <a:pt x="3592" y="2321"/>
                    <a:pt x="2939" y="2147"/>
                  </a:cubicBezTo>
                  <a:cubicBezTo>
                    <a:pt x="2304" y="1977"/>
                    <a:pt x="1711" y="1886"/>
                    <a:pt x="1128" y="1870"/>
                  </a:cubicBezTo>
                  <a:cubicBezTo>
                    <a:pt x="747" y="1859"/>
                    <a:pt x="370" y="1882"/>
                    <a:pt x="0" y="1937"/>
                  </a:cubicBezTo>
                  <a:cubicBezTo>
                    <a:pt x="0" y="1959"/>
                    <a:pt x="0" y="1959"/>
                    <a:pt x="0" y="1959"/>
                  </a:cubicBezTo>
                  <a:cubicBezTo>
                    <a:pt x="925" y="1820"/>
                    <a:pt x="1893" y="1890"/>
                    <a:pt x="2933" y="2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46" name="Freeform 9"/>
            <p:cNvSpPr>
              <a:spLocks/>
            </p:cNvSpPr>
            <p:nvPr userDrawn="1"/>
          </p:nvSpPr>
          <p:spPr bwMode="auto">
            <a:xfrm>
              <a:off x="0" y="3020"/>
              <a:ext cx="7681" cy="1111"/>
            </a:xfrm>
            <a:custGeom>
              <a:avLst/>
              <a:gdLst>
                <a:gd name="T0" fmla="*/ 892 w 21172"/>
                <a:gd name="T1" fmla="*/ 1789 h 3062"/>
                <a:gd name="T2" fmla="*/ 2700 w 21172"/>
                <a:gd name="T3" fmla="*/ 2059 h 3062"/>
                <a:gd name="T4" fmla="*/ 4491 w 21172"/>
                <a:gd name="T5" fmla="*/ 2493 h 3062"/>
                <a:gd name="T6" fmla="*/ 6721 w 21172"/>
                <a:gd name="T7" fmla="*/ 2863 h 3062"/>
                <a:gd name="T8" fmla="*/ 11774 w 21172"/>
                <a:gd name="T9" fmla="*/ 2417 h 3062"/>
                <a:gd name="T10" fmla="*/ 11752 w 21172"/>
                <a:gd name="T11" fmla="*/ 2432 h 3062"/>
                <a:gd name="T12" fmla="*/ 13391 w 21172"/>
                <a:gd name="T13" fmla="*/ 1989 h 3062"/>
                <a:gd name="T14" fmla="*/ 15375 w 21172"/>
                <a:gd name="T15" fmla="*/ 1303 h 3062"/>
                <a:gd name="T16" fmla="*/ 19025 w 21172"/>
                <a:gd name="T17" fmla="*/ 203 h 3062"/>
                <a:gd name="T18" fmla="*/ 21172 w 21172"/>
                <a:gd name="T19" fmla="*/ 103 h 3062"/>
                <a:gd name="T20" fmla="*/ 21172 w 21172"/>
                <a:gd name="T21" fmla="*/ 57 h 3062"/>
                <a:gd name="T22" fmla="*/ 19017 w 21172"/>
                <a:gd name="T23" fmla="*/ 157 h 3062"/>
                <a:gd name="T24" fmla="*/ 15359 w 21172"/>
                <a:gd name="T25" fmla="*/ 1259 h 3062"/>
                <a:gd name="T26" fmla="*/ 13378 w 21172"/>
                <a:gd name="T27" fmla="*/ 1944 h 3062"/>
                <a:gd name="T28" fmla="*/ 11855 w 21172"/>
                <a:gd name="T29" fmla="*/ 2359 h 3062"/>
                <a:gd name="T30" fmla="*/ 11828 w 21172"/>
                <a:gd name="T31" fmla="*/ 2378 h 3062"/>
                <a:gd name="T32" fmla="*/ 6725 w 21172"/>
                <a:gd name="T33" fmla="*/ 2838 h 3062"/>
                <a:gd name="T34" fmla="*/ 4497 w 21172"/>
                <a:gd name="T35" fmla="*/ 2468 h 3062"/>
                <a:gd name="T36" fmla="*/ 2706 w 21172"/>
                <a:gd name="T37" fmla="*/ 2034 h 3062"/>
                <a:gd name="T38" fmla="*/ 893 w 21172"/>
                <a:gd name="T39" fmla="*/ 1764 h 3062"/>
                <a:gd name="T40" fmla="*/ 0 w 21172"/>
                <a:gd name="T41" fmla="*/ 1801 h 3062"/>
                <a:gd name="T42" fmla="*/ 0 w 21172"/>
                <a:gd name="T43" fmla="*/ 1826 h 3062"/>
                <a:gd name="T44" fmla="*/ 892 w 21172"/>
                <a:gd name="T45" fmla="*/ 1789 h 3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72" h="3062">
                  <a:moveTo>
                    <a:pt x="892" y="1789"/>
                  </a:moveTo>
                  <a:cubicBezTo>
                    <a:pt x="1477" y="1804"/>
                    <a:pt x="2068" y="1892"/>
                    <a:pt x="2700" y="2059"/>
                  </a:cubicBezTo>
                  <a:cubicBezTo>
                    <a:pt x="3363" y="2234"/>
                    <a:pt x="3949" y="2375"/>
                    <a:pt x="4491" y="2493"/>
                  </a:cubicBezTo>
                  <a:cubicBezTo>
                    <a:pt x="5232" y="2653"/>
                    <a:pt x="5983" y="2778"/>
                    <a:pt x="6721" y="2863"/>
                  </a:cubicBezTo>
                  <a:cubicBezTo>
                    <a:pt x="8443" y="3062"/>
                    <a:pt x="10145" y="2813"/>
                    <a:pt x="11774" y="2417"/>
                  </a:cubicBezTo>
                  <a:cubicBezTo>
                    <a:pt x="11752" y="2432"/>
                    <a:pt x="11752" y="2432"/>
                    <a:pt x="11752" y="2432"/>
                  </a:cubicBezTo>
                  <a:cubicBezTo>
                    <a:pt x="12307" y="2298"/>
                    <a:pt x="12855" y="2146"/>
                    <a:pt x="13391" y="1989"/>
                  </a:cubicBezTo>
                  <a:cubicBezTo>
                    <a:pt x="14037" y="1800"/>
                    <a:pt x="14687" y="1559"/>
                    <a:pt x="15375" y="1303"/>
                  </a:cubicBezTo>
                  <a:cubicBezTo>
                    <a:pt x="16542" y="870"/>
                    <a:pt x="17748" y="423"/>
                    <a:pt x="19025" y="203"/>
                  </a:cubicBezTo>
                  <a:cubicBezTo>
                    <a:pt x="19725" y="80"/>
                    <a:pt x="20447" y="47"/>
                    <a:pt x="21172" y="103"/>
                  </a:cubicBezTo>
                  <a:cubicBezTo>
                    <a:pt x="21172" y="57"/>
                    <a:pt x="21172" y="57"/>
                    <a:pt x="21172" y="57"/>
                  </a:cubicBezTo>
                  <a:cubicBezTo>
                    <a:pt x="20444" y="0"/>
                    <a:pt x="19720" y="33"/>
                    <a:pt x="19017" y="157"/>
                  </a:cubicBezTo>
                  <a:cubicBezTo>
                    <a:pt x="17737" y="378"/>
                    <a:pt x="16528" y="826"/>
                    <a:pt x="15359" y="1259"/>
                  </a:cubicBezTo>
                  <a:cubicBezTo>
                    <a:pt x="14671" y="1514"/>
                    <a:pt x="14022" y="1755"/>
                    <a:pt x="13378" y="1944"/>
                  </a:cubicBezTo>
                  <a:cubicBezTo>
                    <a:pt x="12879" y="2090"/>
                    <a:pt x="12371" y="2232"/>
                    <a:pt x="11855" y="2359"/>
                  </a:cubicBezTo>
                  <a:cubicBezTo>
                    <a:pt x="11828" y="2378"/>
                    <a:pt x="11828" y="2378"/>
                    <a:pt x="11828" y="2378"/>
                  </a:cubicBezTo>
                  <a:cubicBezTo>
                    <a:pt x="10183" y="2783"/>
                    <a:pt x="8464" y="3040"/>
                    <a:pt x="6725" y="2838"/>
                  </a:cubicBezTo>
                  <a:cubicBezTo>
                    <a:pt x="5987" y="2753"/>
                    <a:pt x="5237" y="2629"/>
                    <a:pt x="4497" y="2468"/>
                  </a:cubicBezTo>
                  <a:cubicBezTo>
                    <a:pt x="3955" y="2351"/>
                    <a:pt x="3369" y="2209"/>
                    <a:pt x="2706" y="2034"/>
                  </a:cubicBezTo>
                  <a:cubicBezTo>
                    <a:pt x="2072" y="1868"/>
                    <a:pt x="1480" y="1779"/>
                    <a:pt x="893" y="1764"/>
                  </a:cubicBezTo>
                  <a:cubicBezTo>
                    <a:pt x="592" y="1756"/>
                    <a:pt x="294" y="1769"/>
                    <a:pt x="0" y="1801"/>
                  </a:cubicBezTo>
                  <a:cubicBezTo>
                    <a:pt x="0" y="1826"/>
                    <a:pt x="0" y="1826"/>
                    <a:pt x="0" y="1826"/>
                  </a:cubicBezTo>
                  <a:cubicBezTo>
                    <a:pt x="294" y="1794"/>
                    <a:pt x="591" y="1781"/>
                    <a:pt x="892" y="17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47" name="Freeform 10"/>
            <p:cNvSpPr>
              <a:spLocks/>
            </p:cNvSpPr>
            <p:nvPr userDrawn="1"/>
          </p:nvSpPr>
          <p:spPr bwMode="auto">
            <a:xfrm>
              <a:off x="0" y="3125"/>
              <a:ext cx="7681" cy="1050"/>
            </a:xfrm>
            <a:custGeom>
              <a:avLst/>
              <a:gdLst>
                <a:gd name="T0" fmla="*/ 657 w 21172"/>
                <a:gd name="T1" fmla="*/ 1675 h 2892"/>
                <a:gd name="T2" fmla="*/ 2466 w 21172"/>
                <a:gd name="T3" fmla="*/ 1937 h 2892"/>
                <a:gd name="T4" fmla="*/ 4249 w 21172"/>
                <a:gd name="T5" fmla="*/ 2366 h 2892"/>
                <a:gd name="T6" fmla="*/ 6469 w 21172"/>
                <a:gd name="T7" fmla="*/ 2735 h 2892"/>
                <a:gd name="T8" fmla="*/ 7735 w 21172"/>
                <a:gd name="T9" fmla="*/ 2806 h 2892"/>
                <a:gd name="T10" fmla="*/ 11092 w 21172"/>
                <a:gd name="T11" fmla="*/ 2406 h 2892"/>
                <a:gd name="T12" fmla="*/ 11069 w 21172"/>
                <a:gd name="T13" fmla="*/ 2423 h 2892"/>
                <a:gd name="T14" fmla="*/ 13110 w 21172"/>
                <a:gd name="T15" fmla="*/ 1908 h 2892"/>
                <a:gd name="T16" fmla="*/ 15098 w 21172"/>
                <a:gd name="T17" fmla="*/ 1249 h 2892"/>
                <a:gd name="T18" fmla="*/ 18728 w 21172"/>
                <a:gd name="T19" fmla="*/ 198 h 2892"/>
                <a:gd name="T20" fmla="*/ 20956 w 21172"/>
                <a:gd name="T21" fmla="*/ 118 h 2892"/>
                <a:gd name="T22" fmla="*/ 21172 w 21172"/>
                <a:gd name="T23" fmla="*/ 140 h 2892"/>
                <a:gd name="T24" fmla="*/ 21172 w 21172"/>
                <a:gd name="T25" fmla="*/ 90 h 2892"/>
                <a:gd name="T26" fmla="*/ 20962 w 21172"/>
                <a:gd name="T27" fmla="*/ 69 h 2892"/>
                <a:gd name="T28" fmla="*/ 18720 w 21172"/>
                <a:gd name="T29" fmla="*/ 149 h 2892"/>
                <a:gd name="T30" fmla="*/ 15081 w 21172"/>
                <a:gd name="T31" fmla="*/ 1203 h 2892"/>
                <a:gd name="T32" fmla="*/ 13097 w 21172"/>
                <a:gd name="T33" fmla="*/ 1860 h 2892"/>
                <a:gd name="T34" fmla="*/ 11172 w 21172"/>
                <a:gd name="T35" fmla="*/ 2350 h 2892"/>
                <a:gd name="T36" fmla="*/ 11147 w 21172"/>
                <a:gd name="T37" fmla="*/ 2368 h 2892"/>
                <a:gd name="T38" fmla="*/ 6472 w 21172"/>
                <a:gd name="T39" fmla="*/ 2709 h 2892"/>
                <a:gd name="T40" fmla="*/ 4255 w 21172"/>
                <a:gd name="T41" fmla="*/ 2341 h 2892"/>
                <a:gd name="T42" fmla="*/ 2473 w 21172"/>
                <a:gd name="T43" fmla="*/ 1912 h 2892"/>
                <a:gd name="T44" fmla="*/ 658 w 21172"/>
                <a:gd name="T45" fmla="*/ 1648 h 2892"/>
                <a:gd name="T46" fmla="*/ 0 w 21172"/>
                <a:gd name="T47" fmla="*/ 1664 h 2892"/>
                <a:gd name="T48" fmla="*/ 0 w 21172"/>
                <a:gd name="T49" fmla="*/ 1690 h 2892"/>
                <a:gd name="T50" fmla="*/ 657 w 21172"/>
                <a:gd name="T51" fmla="*/ 1675 h 2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72" h="2892">
                  <a:moveTo>
                    <a:pt x="657" y="1675"/>
                  </a:moveTo>
                  <a:cubicBezTo>
                    <a:pt x="1245" y="1689"/>
                    <a:pt x="1836" y="1775"/>
                    <a:pt x="2466" y="1937"/>
                  </a:cubicBezTo>
                  <a:cubicBezTo>
                    <a:pt x="3153" y="2115"/>
                    <a:pt x="3719" y="2251"/>
                    <a:pt x="4249" y="2366"/>
                  </a:cubicBezTo>
                  <a:cubicBezTo>
                    <a:pt x="4983" y="2525"/>
                    <a:pt x="5729" y="2650"/>
                    <a:pt x="6469" y="2735"/>
                  </a:cubicBezTo>
                  <a:cubicBezTo>
                    <a:pt x="6892" y="2784"/>
                    <a:pt x="7314" y="2806"/>
                    <a:pt x="7735" y="2806"/>
                  </a:cubicBezTo>
                  <a:cubicBezTo>
                    <a:pt x="8871" y="2806"/>
                    <a:pt x="9996" y="2644"/>
                    <a:pt x="11092" y="2406"/>
                  </a:cubicBezTo>
                  <a:cubicBezTo>
                    <a:pt x="11069" y="2423"/>
                    <a:pt x="11069" y="2423"/>
                    <a:pt x="11069" y="2423"/>
                  </a:cubicBezTo>
                  <a:cubicBezTo>
                    <a:pt x="11762" y="2273"/>
                    <a:pt x="12444" y="2094"/>
                    <a:pt x="13110" y="1908"/>
                  </a:cubicBezTo>
                  <a:cubicBezTo>
                    <a:pt x="13757" y="1725"/>
                    <a:pt x="14408" y="1494"/>
                    <a:pt x="15098" y="1249"/>
                  </a:cubicBezTo>
                  <a:cubicBezTo>
                    <a:pt x="16259" y="836"/>
                    <a:pt x="17461" y="409"/>
                    <a:pt x="18728" y="198"/>
                  </a:cubicBezTo>
                  <a:cubicBezTo>
                    <a:pt x="19454" y="77"/>
                    <a:pt x="20204" y="50"/>
                    <a:pt x="20956" y="118"/>
                  </a:cubicBezTo>
                  <a:cubicBezTo>
                    <a:pt x="21028" y="124"/>
                    <a:pt x="21100" y="132"/>
                    <a:pt x="21172" y="140"/>
                  </a:cubicBezTo>
                  <a:cubicBezTo>
                    <a:pt x="21172" y="90"/>
                    <a:pt x="21172" y="90"/>
                    <a:pt x="21172" y="90"/>
                  </a:cubicBezTo>
                  <a:cubicBezTo>
                    <a:pt x="21102" y="82"/>
                    <a:pt x="21032" y="75"/>
                    <a:pt x="20962" y="69"/>
                  </a:cubicBezTo>
                  <a:cubicBezTo>
                    <a:pt x="20205" y="0"/>
                    <a:pt x="19451" y="27"/>
                    <a:pt x="18720" y="149"/>
                  </a:cubicBezTo>
                  <a:cubicBezTo>
                    <a:pt x="17449" y="361"/>
                    <a:pt x="16245" y="789"/>
                    <a:pt x="15081" y="1203"/>
                  </a:cubicBezTo>
                  <a:cubicBezTo>
                    <a:pt x="14393" y="1448"/>
                    <a:pt x="13742" y="1678"/>
                    <a:pt x="13097" y="1860"/>
                  </a:cubicBezTo>
                  <a:cubicBezTo>
                    <a:pt x="12468" y="2037"/>
                    <a:pt x="11825" y="2206"/>
                    <a:pt x="11172" y="2350"/>
                  </a:cubicBezTo>
                  <a:cubicBezTo>
                    <a:pt x="11147" y="2368"/>
                    <a:pt x="11147" y="2368"/>
                    <a:pt x="11147" y="2368"/>
                  </a:cubicBezTo>
                  <a:cubicBezTo>
                    <a:pt x="9628" y="2701"/>
                    <a:pt x="8054" y="2892"/>
                    <a:pt x="6472" y="2709"/>
                  </a:cubicBezTo>
                  <a:cubicBezTo>
                    <a:pt x="5734" y="2624"/>
                    <a:pt x="4988" y="2500"/>
                    <a:pt x="4255" y="2341"/>
                  </a:cubicBezTo>
                  <a:cubicBezTo>
                    <a:pt x="3725" y="2226"/>
                    <a:pt x="3160" y="2090"/>
                    <a:pt x="2473" y="1912"/>
                  </a:cubicBezTo>
                  <a:cubicBezTo>
                    <a:pt x="1842" y="1749"/>
                    <a:pt x="1248" y="1663"/>
                    <a:pt x="658" y="1648"/>
                  </a:cubicBezTo>
                  <a:cubicBezTo>
                    <a:pt x="437" y="1643"/>
                    <a:pt x="218" y="1648"/>
                    <a:pt x="0" y="1664"/>
                  </a:cubicBezTo>
                  <a:cubicBezTo>
                    <a:pt x="0" y="1690"/>
                    <a:pt x="0" y="1690"/>
                    <a:pt x="0" y="1690"/>
                  </a:cubicBezTo>
                  <a:cubicBezTo>
                    <a:pt x="217" y="1675"/>
                    <a:pt x="436" y="1669"/>
                    <a:pt x="657" y="167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48" name="Freeform 11"/>
            <p:cNvSpPr>
              <a:spLocks/>
            </p:cNvSpPr>
            <p:nvPr userDrawn="1"/>
          </p:nvSpPr>
          <p:spPr bwMode="auto">
            <a:xfrm>
              <a:off x="0" y="3231"/>
              <a:ext cx="7681" cy="989"/>
            </a:xfrm>
            <a:custGeom>
              <a:avLst/>
              <a:gdLst>
                <a:gd name="T0" fmla="*/ 421 w 21172"/>
                <a:gd name="T1" fmla="*/ 1558 h 2725"/>
                <a:gd name="T2" fmla="*/ 2231 w 21172"/>
                <a:gd name="T3" fmla="*/ 1815 h 2725"/>
                <a:gd name="T4" fmla="*/ 4006 w 21172"/>
                <a:gd name="T5" fmla="*/ 2239 h 2725"/>
                <a:gd name="T6" fmla="*/ 6216 w 21172"/>
                <a:gd name="T7" fmla="*/ 2606 h 2725"/>
                <a:gd name="T8" fmla="*/ 9526 w 21172"/>
                <a:gd name="T9" fmla="*/ 2529 h 2725"/>
                <a:gd name="T10" fmla="*/ 10402 w 21172"/>
                <a:gd name="T11" fmla="*/ 2383 h 2725"/>
                <a:gd name="T12" fmla="*/ 10380 w 21172"/>
                <a:gd name="T13" fmla="*/ 2399 h 2725"/>
                <a:gd name="T14" fmla="*/ 12830 w 21172"/>
                <a:gd name="T15" fmla="*/ 1825 h 2725"/>
                <a:gd name="T16" fmla="*/ 14818 w 21172"/>
                <a:gd name="T17" fmla="*/ 1194 h 2725"/>
                <a:gd name="T18" fmla="*/ 18432 w 21172"/>
                <a:gd name="T19" fmla="*/ 190 h 2725"/>
                <a:gd name="T20" fmla="*/ 20641 w 21172"/>
                <a:gd name="T21" fmla="*/ 119 h 2725"/>
                <a:gd name="T22" fmla="*/ 21172 w 21172"/>
                <a:gd name="T23" fmla="*/ 183 h 2725"/>
                <a:gd name="T24" fmla="*/ 21172 w 21172"/>
                <a:gd name="T25" fmla="*/ 130 h 2725"/>
                <a:gd name="T26" fmla="*/ 20646 w 21172"/>
                <a:gd name="T27" fmla="*/ 68 h 2725"/>
                <a:gd name="T28" fmla="*/ 18424 w 21172"/>
                <a:gd name="T29" fmla="*/ 139 h 2725"/>
                <a:gd name="T30" fmla="*/ 14800 w 21172"/>
                <a:gd name="T31" fmla="*/ 1144 h 2725"/>
                <a:gd name="T32" fmla="*/ 12817 w 21172"/>
                <a:gd name="T33" fmla="*/ 1775 h 2725"/>
                <a:gd name="T34" fmla="*/ 10483 w 21172"/>
                <a:gd name="T35" fmla="*/ 2326 h 2725"/>
                <a:gd name="T36" fmla="*/ 10459 w 21172"/>
                <a:gd name="T37" fmla="*/ 2343 h 2725"/>
                <a:gd name="T38" fmla="*/ 9522 w 21172"/>
                <a:gd name="T39" fmla="*/ 2500 h 2725"/>
                <a:gd name="T40" fmla="*/ 6219 w 21172"/>
                <a:gd name="T41" fmla="*/ 2577 h 2725"/>
                <a:gd name="T42" fmla="*/ 4013 w 21172"/>
                <a:gd name="T43" fmla="*/ 2210 h 2725"/>
                <a:gd name="T44" fmla="*/ 2238 w 21172"/>
                <a:gd name="T45" fmla="*/ 1787 h 2725"/>
                <a:gd name="T46" fmla="*/ 422 w 21172"/>
                <a:gd name="T47" fmla="*/ 1529 h 2725"/>
                <a:gd name="T48" fmla="*/ 0 w 21172"/>
                <a:gd name="T49" fmla="*/ 1532 h 2725"/>
                <a:gd name="T50" fmla="*/ 0 w 21172"/>
                <a:gd name="T51" fmla="*/ 1561 h 2725"/>
                <a:gd name="T52" fmla="*/ 421 w 21172"/>
                <a:gd name="T53" fmla="*/ 1558 h 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72" h="2725">
                  <a:moveTo>
                    <a:pt x="421" y="1558"/>
                  </a:moveTo>
                  <a:cubicBezTo>
                    <a:pt x="1003" y="1571"/>
                    <a:pt x="1612" y="1658"/>
                    <a:pt x="2231" y="1815"/>
                  </a:cubicBezTo>
                  <a:cubicBezTo>
                    <a:pt x="2712" y="1937"/>
                    <a:pt x="3348" y="2095"/>
                    <a:pt x="4006" y="2239"/>
                  </a:cubicBezTo>
                  <a:cubicBezTo>
                    <a:pt x="4733" y="2397"/>
                    <a:pt x="5476" y="2521"/>
                    <a:pt x="6216" y="2606"/>
                  </a:cubicBezTo>
                  <a:cubicBezTo>
                    <a:pt x="7238" y="2725"/>
                    <a:pt x="8321" y="2700"/>
                    <a:pt x="9526" y="2529"/>
                  </a:cubicBezTo>
                  <a:cubicBezTo>
                    <a:pt x="9821" y="2487"/>
                    <a:pt x="10114" y="2438"/>
                    <a:pt x="10402" y="2383"/>
                  </a:cubicBezTo>
                  <a:cubicBezTo>
                    <a:pt x="10380" y="2399"/>
                    <a:pt x="10380" y="2399"/>
                    <a:pt x="10380" y="2399"/>
                  </a:cubicBezTo>
                  <a:cubicBezTo>
                    <a:pt x="11287" y="2229"/>
                    <a:pt x="12142" y="2010"/>
                    <a:pt x="12830" y="1825"/>
                  </a:cubicBezTo>
                  <a:cubicBezTo>
                    <a:pt x="13477" y="1651"/>
                    <a:pt x="14128" y="1428"/>
                    <a:pt x="14818" y="1194"/>
                  </a:cubicBezTo>
                  <a:cubicBezTo>
                    <a:pt x="15976" y="799"/>
                    <a:pt x="17173" y="391"/>
                    <a:pt x="18432" y="190"/>
                  </a:cubicBezTo>
                  <a:cubicBezTo>
                    <a:pt x="19153" y="75"/>
                    <a:pt x="19895" y="51"/>
                    <a:pt x="20641" y="119"/>
                  </a:cubicBezTo>
                  <a:cubicBezTo>
                    <a:pt x="20819" y="135"/>
                    <a:pt x="20996" y="157"/>
                    <a:pt x="21172" y="183"/>
                  </a:cubicBezTo>
                  <a:cubicBezTo>
                    <a:pt x="21172" y="130"/>
                    <a:pt x="21172" y="130"/>
                    <a:pt x="21172" y="130"/>
                  </a:cubicBezTo>
                  <a:cubicBezTo>
                    <a:pt x="20997" y="105"/>
                    <a:pt x="20822" y="84"/>
                    <a:pt x="20646" y="68"/>
                  </a:cubicBezTo>
                  <a:cubicBezTo>
                    <a:pt x="19896" y="0"/>
                    <a:pt x="19148" y="24"/>
                    <a:pt x="18424" y="139"/>
                  </a:cubicBezTo>
                  <a:cubicBezTo>
                    <a:pt x="17161" y="340"/>
                    <a:pt x="15961" y="749"/>
                    <a:pt x="14800" y="1144"/>
                  </a:cubicBezTo>
                  <a:cubicBezTo>
                    <a:pt x="14112" y="1379"/>
                    <a:pt x="13462" y="1601"/>
                    <a:pt x="12817" y="1775"/>
                  </a:cubicBezTo>
                  <a:cubicBezTo>
                    <a:pt x="12158" y="1952"/>
                    <a:pt x="11346" y="2160"/>
                    <a:pt x="10483" y="2326"/>
                  </a:cubicBezTo>
                  <a:cubicBezTo>
                    <a:pt x="10459" y="2343"/>
                    <a:pt x="10459" y="2343"/>
                    <a:pt x="10459" y="2343"/>
                  </a:cubicBezTo>
                  <a:cubicBezTo>
                    <a:pt x="10152" y="2402"/>
                    <a:pt x="9838" y="2455"/>
                    <a:pt x="9522" y="2500"/>
                  </a:cubicBezTo>
                  <a:cubicBezTo>
                    <a:pt x="8320" y="2670"/>
                    <a:pt x="7240" y="2695"/>
                    <a:pt x="6219" y="2577"/>
                  </a:cubicBezTo>
                  <a:cubicBezTo>
                    <a:pt x="5482" y="2491"/>
                    <a:pt x="4739" y="2368"/>
                    <a:pt x="4013" y="2210"/>
                  </a:cubicBezTo>
                  <a:cubicBezTo>
                    <a:pt x="3354" y="2066"/>
                    <a:pt x="2719" y="1908"/>
                    <a:pt x="2238" y="1787"/>
                  </a:cubicBezTo>
                  <a:cubicBezTo>
                    <a:pt x="1618" y="1629"/>
                    <a:pt x="1006" y="1542"/>
                    <a:pt x="422" y="1529"/>
                  </a:cubicBezTo>
                  <a:cubicBezTo>
                    <a:pt x="280" y="1526"/>
                    <a:pt x="140" y="1527"/>
                    <a:pt x="0" y="1532"/>
                  </a:cubicBezTo>
                  <a:cubicBezTo>
                    <a:pt x="0" y="1561"/>
                    <a:pt x="0" y="1561"/>
                    <a:pt x="0" y="1561"/>
                  </a:cubicBezTo>
                  <a:cubicBezTo>
                    <a:pt x="140" y="1556"/>
                    <a:pt x="280" y="1555"/>
                    <a:pt x="421" y="15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49" name="Freeform 12"/>
            <p:cNvSpPr>
              <a:spLocks/>
            </p:cNvSpPr>
            <p:nvPr userDrawn="1"/>
          </p:nvSpPr>
          <p:spPr bwMode="auto">
            <a:xfrm>
              <a:off x="0" y="3337"/>
              <a:ext cx="7681" cy="942"/>
            </a:xfrm>
            <a:custGeom>
              <a:avLst/>
              <a:gdLst>
                <a:gd name="T0" fmla="*/ 1997 w 21172"/>
                <a:gd name="T1" fmla="*/ 1693 h 2597"/>
                <a:gd name="T2" fmla="*/ 3764 w 21172"/>
                <a:gd name="T3" fmla="*/ 2112 h 2597"/>
                <a:gd name="T4" fmla="*/ 5962 w 21172"/>
                <a:gd name="T5" fmla="*/ 2479 h 2597"/>
                <a:gd name="T6" fmla="*/ 9253 w 21172"/>
                <a:gd name="T7" fmla="*/ 2414 h 2597"/>
                <a:gd name="T8" fmla="*/ 9650 w 21172"/>
                <a:gd name="T9" fmla="*/ 2356 h 2597"/>
                <a:gd name="T10" fmla="*/ 9630 w 21172"/>
                <a:gd name="T11" fmla="*/ 2370 h 2597"/>
                <a:gd name="T12" fmla="*/ 12550 w 21172"/>
                <a:gd name="T13" fmla="*/ 1743 h 2597"/>
                <a:gd name="T14" fmla="*/ 14537 w 21172"/>
                <a:gd name="T15" fmla="*/ 1140 h 2597"/>
                <a:gd name="T16" fmla="*/ 18136 w 21172"/>
                <a:gd name="T17" fmla="*/ 185 h 2597"/>
                <a:gd name="T18" fmla="*/ 20326 w 21172"/>
                <a:gd name="T19" fmla="*/ 122 h 2597"/>
                <a:gd name="T20" fmla="*/ 21172 w 21172"/>
                <a:gd name="T21" fmla="*/ 237 h 2597"/>
                <a:gd name="T22" fmla="*/ 21172 w 21172"/>
                <a:gd name="T23" fmla="*/ 182 h 2597"/>
                <a:gd name="T24" fmla="*/ 20330 w 21172"/>
                <a:gd name="T25" fmla="*/ 67 h 2597"/>
                <a:gd name="T26" fmla="*/ 18127 w 21172"/>
                <a:gd name="T27" fmla="*/ 130 h 2597"/>
                <a:gd name="T28" fmla="*/ 14519 w 21172"/>
                <a:gd name="T29" fmla="*/ 1087 h 2597"/>
                <a:gd name="T30" fmla="*/ 12536 w 21172"/>
                <a:gd name="T31" fmla="*/ 1690 h 2597"/>
                <a:gd name="T32" fmla="*/ 9736 w 21172"/>
                <a:gd name="T33" fmla="*/ 2297 h 2597"/>
                <a:gd name="T34" fmla="*/ 9713 w 21172"/>
                <a:gd name="T35" fmla="*/ 2313 h 2597"/>
                <a:gd name="T36" fmla="*/ 9249 w 21172"/>
                <a:gd name="T37" fmla="*/ 2382 h 2597"/>
                <a:gd name="T38" fmla="*/ 5967 w 21172"/>
                <a:gd name="T39" fmla="*/ 2447 h 2597"/>
                <a:gd name="T40" fmla="*/ 3772 w 21172"/>
                <a:gd name="T41" fmla="*/ 2081 h 2597"/>
                <a:gd name="T42" fmla="*/ 2005 w 21172"/>
                <a:gd name="T43" fmla="*/ 1662 h 2597"/>
                <a:gd name="T44" fmla="*/ 186 w 21172"/>
                <a:gd name="T45" fmla="*/ 1410 h 2597"/>
                <a:gd name="T46" fmla="*/ 0 w 21172"/>
                <a:gd name="T47" fmla="*/ 1409 h 2597"/>
                <a:gd name="T48" fmla="*/ 0 w 21172"/>
                <a:gd name="T49" fmla="*/ 1441 h 2597"/>
                <a:gd name="T50" fmla="*/ 185 w 21172"/>
                <a:gd name="T51" fmla="*/ 1442 h 2597"/>
                <a:gd name="T52" fmla="*/ 1997 w 21172"/>
                <a:gd name="T53" fmla="*/ 1693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72" h="2597">
                  <a:moveTo>
                    <a:pt x="1997" y="1693"/>
                  </a:moveTo>
                  <a:cubicBezTo>
                    <a:pt x="2551" y="1831"/>
                    <a:pt x="3148" y="1978"/>
                    <a:pt x="3764" y="2112"/>
                  </a:cubicBezTo>
                  <a:cubicBezTo>
                    <a:pt x="4484" y="2269"/>
                    <a:pt x="5224" y="2392"/>
                    <a:pt x="5962" y="2479"/>
                  </a:cubicBezTo>
                  <a:cubicBezTo>
                    <a:pt x="6976" y="2597"/>
                    <a:pt x="8052" y="2575"/>
                    <a:pt x="9253" y="2414"/>
                  </a:cubicBezTo>
                  <a:cubicBezTo>
                    <a:pt x="9386" y="2396"/>
                    <a:pt x="9518" y="2377"/>
                    <a:pt x="9650" y="2356"/>
                  </a:cubicBezTo>
                  <a:cubicBezTo>
                    <a:pt x="9630" y="2370"/>
                    <a:pt x="9630" y="2370"/>
                    <a:pt x="9630" y="2370"/>
                  </a:cubicBezTo>
                  <a:cubicBezTo>
                    <a:pt x="10705" y="2203"/>
                    <a:pt x="11743" y="1951"/>
                    <a:pt x="12550" y="1743"/>
                  </a:cubicBezTo>
                  <a:cubicBezTo>
                    <a:pt x="13198" y="1577"/>
                    <a:pt x="13848" y="1365"/>
                    <a:pt x="14537" y="1140"/>
                  </a:cubicBezTo>
                  <a:cubicBezTo>
                    <a:pt x="15691" y="764"/>
                    <a:pt x="16885" y="374"/>
                    <a:pt x="18136" y="185"/>
                  </a:cubicBezTo>
                  <a:cubicBezTo>
                    <a:pt x="18850" y="77"/>
                    <a:pt x="19586" y="56"/>
                    <a:pt x="20326" y="122"/>
                  </a:cubicBezTo>
                  <a:cubicBezTo>
                    <a:pt x="20610" y="148"/>
                    <a:pt x="20893" y="186"/>
                    <a:pt x="21172" y="237"/>
                  </a:cubicBezTo>
                  <a:cubicBezTo>
                    <a:pt x="21172" y="182"/>
                    <a:pt x="21172" y="182"/>
                    <a:pt x="21172" y="182"/>
                  </a:cubicBezTo>
                  <a:cubicBezTo>
                    <a:pt x="20894" y="131"/>
                    <a:pt x="20613" y="93"/>
                    <a:pt x="20330" y="67"/>
                  </a:cubicBezTo>
                  <a:cubicBezTo>
                    <a:pt x="19586" y="0"/>
                    <a:pt x="18846" y="22"/>
                    <a:pt x="18127" y="130"/>
                  </a:cubicBezTo>
                  <a:cubicBezTo>
                    <a:pt x="16871" y="320"/>
                    <a:pt x="15675" y="710"/>
                    <a:pt x="14519" y="1087"/>
                  </a:cubicBezTo>
                  <a:cubicBezTo>
                    <a:pt x="13831" y="1311"/>
                    <a:pt x="13182" y="1523"/>
                    <a:pt x="12536" y="1690"/>
                  </a:cubicBezTo>
                  <a:cubicBezTo>
                    <a:pt x="11759" y="1890"/>
                    <a:pt x="10768" y="2131"/>
                    <a:pt x="9736" y="2297"/>
                  </a:cubicBezTo>
                  <a:cubicBezTo>
                    <a:pt x="9713" y="2313"/>
                    <a:pt x="9713" y="2313"/>
                    <a:pt x="9713" y="2313"/>
                  </a:cubicBezTo>
                  <a:cubicBezTo>
                    <a:pt x="9559" y="2338"/>
                    <a:pt x="9404" y="2361"/>
                    <a:pt x="9249" y="2382"/>
                  </a:cubicBezTo>
                  <a:cubicBezTo>
                    <a:pt x="8052" y="2543"/>
                    <a:pt x="6978" y="2564"/>
                    <a:pt x="5967" y="2447"/>
                  </a:cubicBezTo>
                  <a:cubicBezTo>
                    <a:pt x="5229" y="2361"/>
                    <a:pt x="4490" y="2238"/>
                    <a:pt x="3772" y="2081"/>
                  </a:cubicBezTo>
                  <a:cubicBezTo>
                    <a:pt x="3157" y="1946"/>
                    <a:pt x="2559" y="1800"/>
                    <a:pt x="2005" y="1662"/>
                  </a:cubicBezTo>
                  <a:cubicBezTo>
                    <a:pt x="1386" y="1508"/>
                    <a:pt x="774" y="1423"/>
                    <a:pt x="186" y="1410"/>
                  </a:cubicBezTo>
                  <a:cubicBezTo>
                    <a:pt x="124" y="1409"/>
                    <a:pt x="62" y="1409"/>
                    <a:pt x="0" y="1409"/>
                  </a:cubicBezTo>
                  <a:cubicBezTo>
                    <a:pt x="0" y="1441"/>
                    <a:pt x="0" y="1441"/>
                    <a:pt x="0" y="1441"/>
                  </a:cubicBezTo>
                  <a:cubicBezTo>
                    <a:pt x="62" y="1441"/>
                    <a:pt x="123" y="1441"/>
                    <a:pt x="185" y="1442"/>
                  </a:cubicBezTo>
                  <a:cubicBezTo>
                    <a:pt x="770" y="1455"/>
                    <a:pt x="1380" y="1540"/>
                    <a:pt x="1997" y="169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50" name="Freeform 13"/>
            <p:cNvSpPr>
              <a:spLocks/>
            </p:cNvSpPr>
            <p:nvPr userDrawn="1"/>
          </p:nvSpPr>
          <p:spPr bwMode="auto">
            <a:xfrm>
              <a:off x="0" y="3443"/>
              <a:ext cx="7681" cy="881"/>
            </a:xfrm>
            <a:custGeom>
              <a:avLst/>
              <a:gdLst>
                <a:gd name="T0" fmla="*/ 8767 w 21172"/>
                <a:gd name="T1" fmla="*/ 2335 h 2427"/>
                <a:gd name="T2" fmla="*/ 8982 w 21172"/>
                <a:gd name="T3" fmla="*/ 2309 h 2427"/>
                <a:gd name="T4" fmla="*/ 12270 w 21172"/>
                <a:gd name="T5" fmla="*/ 1660 h 2427"/>
                <a:gd name="T6" fmla="*/ 14255 w 21172"/>
                <a:gd name="T7" fmla="*/ 1085 h 2427"/>
                <a:gd name="T8" fmla="*/ 17839 w 21172"/>
                <a:gd name="T9" fmla="*/ 177 h 2427"/>
                <a:gd name="T10" fmla="*/ 20010 w 21172"/>
                <a:gd name="T11" fmla="*/ 124 h 2427"/>
                <a:gd name="T12" fmla="*/ 21172 w 21172"/>
                <a:gd name="T13" fmla="*/ 300 h 2427"/>
                <a:gd name="T14" fmla="*/ 21172 w 21172"/>
                <a:gd name="T15" fmla="*/ 241 h 2427"/>
                <a:gd name="T16" fmla="*/ 20015 w 21172"/>
                <a:gd name="T17" fmla="*/ 67 h 2427"/>
                <a:gd name="T18" fmla="*/ 17831 w 21172"/>
                <a:gd name="T19" fmla="*/ 121 h 2427"/>
                <a:gd name="T20" fmla="*/ 14238 w 21172"/>
                <a:gd name="T21" fmla="*/ 1030 h 2427"/>
                <a:gd name="T22" fmla="*/ 12257 w 21172"/>
                <a:gd name="T23" fmla="*/ 1605 h 2427"/>
                <a:gd name="T24" fmla="*/ 8975 w 21172"/>
                <a:gd name="T25" fmla="*/ 2252 h 2427"/>
                <a:gd name="T26" fmla="*/ 8868 w 21172"/>
                <a:gd name="T27" fmla="*/ 2265 h 2427"/>
                <a:gd name="T28" fmla="*/ 8850 w 21172"/>
                <a:gd name="T29" fmla="*/ 2278 h 2427"/>
                <a:gd name="T30" fmla="*/ 5715 w 21172"/>
                <a:gd name="T31" fmla="*/ 2315 h 2427"/>
                <a:gd name="T32" fmla="*/ 3530 w 21172"/>
                <a:gd name="T33" fmla="*/ 1951 h 2427"/>
                <a:gd name="T34" fmla="*/ 1772 w 21172"/>
                <a:gd name="T35" fmla="*/ 1537 h 2427"/>
                <a:gd name="T36" fmla="*/ 0 w 21172"/>
                <a:gd name="T37" fmla="*/ 1294 h 2427"/>
                <a:gd name="T38" fmla="*/ 0 w 21172"/>
                <a:gd name="T39" fmla="*/ 1326 h 2427"/>
                <a:gd name="T40" fmla="*/ 1763 w 21172"/>
                <a:gd name="T41" fmla="*/ 1570 h 2427"/>
                <a:gd name="T42" fmla="*/ 3522 w 21172"/>
                <a:gd name="T43" fmla="*/ 1983 h 2427"/>
                <a:gd name="T44" fmla="*/ 5710 w 21172"/>
                <a:gd name="T45" fmla="*/ 2349 h 2427"/>
                <a:gd name="T46" fmla="*/ 6626 w 21172"/>
                <a:gd name="T47" fmla="*/ 2417 h 2427"/>
                <a:gd name="T48" fmla="*/ 7505 w 21172"/>
                <a:gd name="T49" fmla="*/ 2417 h 2427"/>
                <a:gd name="T50" fmla="*/ 8791 w 21172"/>
                <a:gd name="T51" fmla="*/ 2319 h 2427"/>
                <a:gd name="T52" fmla="*/ 8767 w 21172"/>
                <a:gd name="T53" fmla="*/ 2335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72" h="2427">
                  <a:moveTo>
                    <a:pt x="8767" y="2335"/>
                  </a:moveTo>
                  <a:cubicBezTo>
                    <a:pt x="8838" y="2327"/>
                    <a:pt x="8910" y="2318"/>
                    <a:pt x="8982" y="2309"/>
                  </a:cubicBezTo>
                  <a:cubicBezTo>
                    <a:pt x="10182" y="2154"/>
                    <a:pt x="11370" y="1881"/>
                    <a:pt x="12270" y="1660"/>
                  </a:cubicBezTo>
                  <a:cubicBezTo>
                    <a:pt x="12917" y="1501"/>
                    <a:pt x="13567" y="1299"/>
                    <a:pt x="14255" y="1085"/>
                  </a:cubicBezTo>
                  <a:cubicBezTo>
                    <a:pt x="15406" y="726"/>
                    <a:pt x="16596" y="356"/>
                    <a:pt x="17839" y="177"/>
                  </a:cubicBezTo>
                  <a:cubicBezTo>
                    <a:pt x="18547" y="76"/>
                    <a:pt x="19277" y="58"/>
                    <a:pt x="20010" y="124"/>
                  </a:cubicBezTo>
                  <a:cubicBezTo>
                    <a:pt x="20402" y="159"/>
                    <a:pt x="20790" y="218"/>
                    <a:pt x="21172" y="300"/>
                  </a:cubicBezTo>
                  <a:cubicBezTo>
                    <a:pt x="21172" y="241"/>
                    <a:pt x="21172" y="241"/>
                    <a:pt x="21172" y="241"/>
                  </a:cubicBezTo>
                  <a:cubicBezTo>
                    <a:pt x="20792" y="160"/>
                    <a:pt x="20405" y="102"/>
                    <a:pt x="20015" y="67"/>
                  </a:cubicBezTo>
                  <a:cubicBezTo>
                    <a:pt x="19278" y="0"/>
                    <a:pt x="18543" y="18"/>
                    <a:pt x="17831" y="121"/>
                  </a:cubicBezTo>
                  <a:cubicBezTo>
                    <a:pt x="16583" y="300"/>
                    <a:pt x="15391" y="671"/>
                    <a:pt x="14238" y="1030"/>
                  </a:cubicBezTo>
                  <a:cubicBezTo>
                    <a:pt x="13551" y="1244"/>
                    <a:pt x="12902" y="1446"/>
                    <a:pt x="12257" y="1605"/>
                  </a:cubicBezTo>
                  <a:cubicBezTo>
                    <a:pt x="11358" y="1826"/>
                    <a:pt x="10173" y="2099"/>
                    <a:pt x="8975" y="2252"/>
                  </a:cubicBezTo>
                  <a:cubicBezTo>
                    <a:pt x="8939" y="2256"/>
                    <a:pt x="8904" y="2260"/>
                    <a:pt x="8868" y="2265"/>
                  </a:cubicBezTo>
                  <a:cubicBezTo>
                    <a:pt x="8850" y="2278"/>
                    <a:pt x="8850" y="2278"/>
                    <a:pt x="8850" y="2278"/>
                  </a:cubicBezTo>
                  <a:cubicBezTo>
                    <a:pt x="7708" y="2415"/>
                    <a:pt x="6680" y="2427"/>
                    <a:pt x="5715" y="2315"/>
                  </a:cubicBezTo>
                  <a:cubicBezTo>
                    <a:pt x="4977" y="2229"/>
                    <a:pt x="4241" y="2107"/>
                    <a:pt x="3530" y="1951"/>
                  </a:cubicBezTo>
                  <a:cubicBezTo>
                    <a:pt x="2936" y="1820"/>
                    <a:pt x="2359" y="1680"/>
                    <a:pt x="1772" y="1537"/>
                  </a:cubicBezTo>
                  <a:cubicBezTo>
                    <a:pt x="1169" y="1391"/>
                    <a:pt x="578" y="1310"/>
                    <a:pt x="0" y="1294"/>
                  </a:cubicBezTo>
                  <a:cubicBezTo>
                    <a:pt x="0" y="1326"/>
                    <a:pt x="0" y="1326"/>
                    <a:pt x="0" y="1326"/>
                  </a:cubicBezTo>
                  <a:cubicBezTo>
                    <a:pt x="572" y="1342"/>
                    <a:pt x="1166" y="1424"/>
                    <a:pt x="1763" y="1570"/>
                  </a:cubicBezTo>
                  <a:cubicBezTo>
                    <a:pt x="2351" y="1713"/>
                    <a:pt x="2928" y="1853"/>
                    <a:pt x="3522" y="1983"/>
                  </a:cubicBezTo>
                  <a:cubicBezTo>
                    <a:pt x="4235" y="2140"/>
                    <a:pt x="4972" y="2262"/>
                    <a:pt x="5710" y="2349"/>
                  </a:cubicBezTo>
                  <a:cubicBezTo>
                    <a:pt x="6009" y="2383"/>
                    <a:pt x="6314" y="2406"/>
                    <a:pt x="6626" y="2417"/>
                  </a:cubicBezTo>
                  <a:cubicBezTo>
                    <a:pt x="7505" y="2417"/>
                    <a:pt x="7505" y="2417"/>
                    <a:pt x="7505" y="2417"/>
                  </a:cubicBezTo>
                  <a:cubicBezTo>
                    <a:pt x="7919" y="2403"/>
                    <a:pt x="8346" y="2371"/>
                    <a:pt x="8791" y="2319"/>
                  </a:cubicBezTo>
                  <a:lnTo>
                    <a:pt x="8767" y="23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51" name="Freeform 14"/>
            <p:cNvSpPr>
              <a:spLocks/>
            </p:cNvSpPr>
            <p:nvPr userDrawn="1"/>
          </p:nvSpPr>
          <p:spPr bwMode="auto">
            <a:xfrm>
              <a:off x="3178" y="3549"/>
              <a:ext cx="4503" cy="771"/>
            </a:xfrm>
            <a:custGeom>
              <a:avLst/>
              <a:gdLst>
                <a:gd name="T0" fmla="*/ 5214 w 12412"/>
                <a:gd name="T1" fmla="*/ 1031 h 2125"/>
                <a:gd name="T2" fmla="*/ 8784 w 12412"/>
                <a:gd name="T3" fmla="*/ 171 h 2125"/>
                <a:gd name="T4" fmla="*/ 10935 w 12412"/>
                <a:gd name="T5" fmla="*/ 126 h 2125"/>
                <a:gd name="T6" fmla="*/ 12412 w 12412"/>
                <a:gd name="T7" fmla="*/ 372 h 2125"/>
                <a:gd name="T8" fmla="*/ 12412 w 12412"/>
                <a:gd name="T9" fmla="*/ 309 h 2125"/>
                <a:gd name="T10" fmla="*/ 10939 w 12412"/>
                <a:gd name="T11" fmla="*/ 65 h 2125"/>
                <a:gd name="T12" fmla="*/ 8775 w 12412"/>
                <a:gd name="T13" fmla="*/ 111 h 2125"/>
                <a:gd name="T14" fmla="*/ 5196 w 12412"/>
                <a:gd name="T15" fmla="*/ 972 h 2125"/>
                <a:gd name="T16" fmla="*/ 3217 w 12412"/>
                <a:gd name="T17" fmla="*/ 1519 h 2125"/>
                <a:gd name="T18" fmla="*/ 0 w 12412"/>
                <a:gd name="T19" fmla="*/ 2125 h 2125"/>
                <a:gd name="T20" fmla="*/ 451 w 12412"/>
                <a:gd name="T21" fmla="*/ 2125 h 2125"/>
                <a:gd name="T22" fmla="*/ 3231 w 12412"/>
                <a:gd name="T23" fmla="*/ 1578 h 2125"/>
                <a:gd name="T24" fmla="*/ 5214 w 12412"/>
                <a:gd name="T25" fmla="*/ 1031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2" h="2125">
                  <a:moveTo>
                    <a:pt x="5214" y="1031"/>
                  </a:moveTo>
                  <a:cubicBezTo>
                    <a:pt x="6361" y="690"/>
                    <a:pt x="7547" y="339"/>
                    <a:pt x="8784" y="171"/>
                  </a:cubicBezTo>
                  <a:cubicBezTo>
                    <a:pt x="9485" y="76"/>
                    <a:pt x="10209" y="60"/>
                    <a:pt x="10935" y="126"/>
                  </a:cubicBezTo>
                  <a:cubicBezTo>
                    <a:pt x="11435" y="171"/>
                    <a:pt x="11930" y="253"/>
                    <a:pt x="12412" y="372"/>
                  </a:cubicBezTo>
                  <a:cubicBezTo>
                    <a:pt x="12412" y="309"/>
                    <a:pt x="12412" y="309"/>
                    <a:pt x="12412" y="309"/>
                  </a:cubicBezTo>
                  <a:cubicBezTo>
                    <a:pt x="11931" y="192"/>
                    <a:pt x="11438" y="110"/>
                    <a:pt x="10939" y="65"/>
                  </a:cubicBezTo>
                  <a:cubicBezTo>
                    <a:pt x="10209" y="0"/>
                    <a:pt x="9481" y="15"/>
                    <a:pt x="8775" y="111"/>
                  </a:cubicBezTo>
                  <a:cubicBezTo>
                    <a:pt x="7534" y="279"/>
                    <a:pt x="6345" y="631"/>
                    <a:pt x="5196" y="972"/>
                  </a:cubicBezTo>
                  <a:cubicBezTo>
                    <a:pt x="4510" y="1176"/>
                    <a:pt x="3862" y="1368"/>
                    <a:pt x="3217" y="1519"/>
                  </a:cubicBezTo>
                  <a:cubicBezTo>
                    <a:pt x="2332" y="1725"/>
                    <a:pt x="1172" y="1980"/>
                    <a:pt x="0" y="2125"/>
                  </a:cubicBezTo>
                  <a:cubicBezTo>
                    <a:pt x="451" y="2125"/>
                    <a:pt x="451" y="2125"/>
                    <a:pt x="451" y="2125"/>
                  </a:cubicBezTo>
                  <a:cubicBezTo>
                    <a:pt x="1471" y="1976"/>
                    <a:pt x="2457" y="1759"/>
                    <a:pt x="3231" y="1578"/>
                  </a:cubicBezTo>
                  <a:cubicBezTo>
                    <a:pt x="3878" y="1427"/>
                    <a:pt x="4527" y="1235"/>
                    <a:pt x="5214" y="103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52" name="Freeform 15"/>
            <p:cNvSpPr>
              <a:spLocks/>
            </p:cNvSpPr>
            <p:nvPr userDrawn="1"/>
          </p:nvSpPr>
          <p:spPr bwMode="auto">
            <a:xfrm>
              <a:off x="0" y="3979"/>
              <a:ext cx="1814" cy="341"/>
            </a:xfrm>
            <a:custGeom>
              <a:avLst/>
              <a:gdLst>
                <a:gd name="T0" fmla="*/ 1620 w 4999"/>
                <a:gd name="T1" fmla="*/ 249 h 941"/>
                <a:gd name="T2" fmla="*/ 1538 w 4999"/>
                <a:gd name="T3" fmla="*/ 230 h 941"/>
                <a:gd name="T4" fmla="*/ 0 w 4999"/>
                <a:gd name="T5" fmla="*/ 0 h 941"/>
                <a:gd name="T6" fmla="*/ 0 w 4999"/>
                <a:gd name="T7" fmla="*/ 35 h 941"/>
                <a:gd name="T8" fmla="*/ 1530 w 4999"/>
                <a:gd name="T9" fmla="*/ 263 h 941"/>
                <a:gd name="T10" fmla="*/ 1612 w 4999"/>
                <a:gd name="T11" fmla="*/ 283 h 941"/>
                <a:gd name="T12" fmla="*/ 3280 w 4999"/>
                <a:gd name="T13" fmla="*/ 672 h 941"/>
                <a:gd name="T14" fmla="*/ 4748 w 4999"/>
                <a:gd name="T15" fmla="*/ 941 h 941"/>
                <a:gd name="T16" fmla="*/ 4999 w 4999"/>
                <a:gd name="T17" fmla="*/ 941 h 941"/>
                <a:gd name="T18" fmla="*/ 3289 w 4999"/>
                <a:gd name="T19" fmla="*/ 638 h 941"/>
                <a:gd name="T20" fmla="*/ 1620 w 4999"/>
                <a:gd name="T21" fmla="*/ 249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99" h="941">
                  <a:moveTo>
                    <a:pt x="1620" y="249"/>
                  </a:moveTo>
                  <a:cubicBezTo>
                    <a:pt x="1538" y="230"/>
                    <a:pt x="1538" y="230"/>
                    <a:pt x="1538" y="230"/>
                  </a:cubicBezTo>
                  <a:cubicBezTo>
                    <a:pt x="1017" y="105"/>
                    <a:pt x="504" y="28"/>
                    <a:pt x="0" y="0"/>
                  </a:cubicBezTo>
                  <a:cubicBezTo>
                    <a:pt x="0" y="35"/>
                    <a:pt x="0" y="35"/>
                    <a:pt x="0" y="35"/>
                  </a:cubicBezTo>
                  <a:cubicBezTo>
                    <a:pt x="501" y="63"/>
                    <a:pt x="1011" y="139"/>
                    <a:pt x="1530" y="263"/>
                  </a:cubicBezTo>
                  <a:cubicBezTo>
                    <a:pt x="1612" y="283"/>
                    <a:pt x="1612" y="283"/>
                    <a:pt x="1612" y="283"/>
                  </a:cubicBezTo>
                  <a:cubicBezTo>
                    <a:pt x="2155" y="413"/>
                    <a:pt x="2717" y="548"/>
                    <a:pt x="3280" y="672"/>
                  </a:cubicBezTo>
                  <a:cubicBezTo>
                    <a:pt x="3759" y="777"/>
                    <a:pt x="4251" y="867"/>
                    <a:pt x="4748" y="941"/>
                  </a:cubicBezTo>
                  <a:cubicBezTo>
                    <a:pt x="4999" y="941"/>
                    <a:pt x="4999" y="941"/>
                    <a:pt x="4999" y="941"/>
                  </a:cubicBezTo>
                  <a:cubicBezTo>
                    <a:pt x="4418" y="862"/>
                    <a:pt x="3845" y="760"/>
                    <a:pt x="3289" y="638"/>
                  </a:cubicBezTo>
                  <a:cubicBezTo>
                    <a:pt x="2725" y="514"/>
                    <a:pt x="2164" y="379"/>
                    <a:pt x="1620" y="24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53" name="Freeform 16"/>
            <p:cNvSpPr>
              <a:spLocks/>
            </p:cNvSpPr>
            <p:nvPr userDrawn="1"/>
          </p:nvSpPr>
          <p:spPr bwMode="auto">
            <a:xfrm>
              <a:off x="3515" y="3655"/>
              <a:ext cx="4166" cy="665"/>
            </a:xfrm>
            <a:custGeom>
              <a:avLst/>
              <a:gdLst>
                <a:gd name="T0" fmla="*/ 3999 w 11482"/>
                <a:gd name="T1" fmla="*/ 977 h 1833"/>
                <a:gd name="T2" fmla="*/ 7556 w 11482"/>
                <a:gd name="T3" fmla="*/ 165 h 1833"/>
                <a:gd name="T4" fmla="*/ 9687 w 11482"/>
                <a:gd name="T5" fmla="*/ 129 h 1833"/>
                <a:gd name="T6" fmla="*/ 11482 w 11482"/>
                <a:gd name="T7" fmla="*/ 454 h 1833"/>
                <a:gd name="T8" fmla="*/ 11482 w 11482"/>
                <a:gd name="T9" fmla="*/ 387 h 1833"/>
                <a:gd name="T10" fmla="*/ 9693 w 11482"/>
                <a:gd name="T11" fmla="*/ 64 h 1833"/>
                <a:gd name="T12" fmla="*/ 7548 w 11482"/>
                <a:gd name="T13" fmla="*/ 101 h 1833"/>
                <a:gd name="T14" fmla="*/ 3983 w 11482"/>
                <a:gd name="T15" fmla="*/ 916 h 1833"/>
                <a:gd name="T16" fmla="*/ 2006 w 11482"/>
                <a:gd name="T17" fmla="*/ 1434 h 1833"/>
                <a:gd name="T18" fmla="*/ 0 w 11482"/>
                <a:gd name="T19" fmla="*/ 1833 h 1833"/>
                <a:gd name="T20" fmla="*/ 368 w 11482"/>
                <a:gd name="T21" fmla="*/ 1833 h 1833"/>
                <a:gd name="T22" fmla="*/ 2019 w 11482"/>
                <a:gd name="T23" fmla="*/ 1496 h 1833"/>
                <a:gd name="T24" fmla="*/ 3999 w 11482"/>
                <a:gd name="T25" fmla="*/ 977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82" h="1833">
                  <a:moveTo>
                    <a:pt x="3999" y="977"/>
                  </a:moveTo>
                  <a:cubicBezTo>
                    <a:pt x="5143" y="654"/>
                    <a:pt x="6327" y="321"/>
                    <a:pt x="7556" y="165"/>
                  </a:cubicBezTo>
                  <a:cubicBezTo>
                    <a:pt x="8252" y="76"/>
                    <a:pt x="8969" y="64"/>
                    <a:pt x="9687" y="129"/>
                  </a:cubicBezTo>
                  <a:cubicBezTo>
                    <a:pt x="10298" y="184"/>
                    <a:pt x="10901" y="293"/>
                    <a:pt x="11482" y="454"/>
                  </a:cubicBezTo>
                  <a:cubicBezTo>
                    <a:pt x="11482" y="387"/>
                    <a:pt x="11482" y="387"/>
                    <a:pt x="11482" y="387"/>
                  </a:cubicBezTo>
                  <a:cubicBezTo>
                    <a:pt x="10903" y="227"/>
                    <a:pt x="10302" y="119"/>
                    <a:pt x="9693" y="64"/>
                  </a:cubicBezTo>
                  <a:cubicBezTo>
                    <a:pt x="8971" y="0"/>
                    <a:pt x="8249" y="11"/>
                    <a:pt x="7548" y="101"/>
                  </a:cubicBezTo>
                  <a:cubicBezTo>
                    <a:pt x="6314" y="258"/>
                    <a:pt x="5129" y="592"/>
                    <a:pt x="3983" y="916"/>
                  </a:cubicBezTo>
                  <a:cubicBezTo>
                    <a:pt x="3298" y="1109"/>
                    <a:pt x="2651" y="1291"/>
                    <a:pt x="2006" y="1434"/>
                  </a:cubicBezTo>
                  <a:cubicBezTo>
                    <a:pt x="1429" y="1562"/>
                    <a:pt x="735" y="1709"/>
                    <a:pt x="0" y="1833"/>
                  </a:cubicBezTo>
                  <a:cubicBezTo>
                    <a:pt x="368" y="1833"/>
                    <a:pt x="368" y="1833"/>
                    <a:pt x="368" y="1833"/>
                  </a:cubicBezTo>
                  <a:cubicBezTo>
                    <a:pt x="972" y="1724"/>
                    <a:pt x="1536" y="1603"/>
                    <a:pt x="2019" y="1496"/>
                  </a:cubicBezTo>
                  <a:cubicBezTo>
                    <a:pt x="2666" y="1352"/>
                    <a:pt x="3314" y="1170"/>
                    <a:pt x="3999" y="97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54" name="Freeform 17"/>
            <p:cNvSpPr>
              <a:spLocks/>
            </p:cNvSpPr>
            <p:nvPr userDrawn="1"/>
          </p:nvSpPr>
          <p:spPr bwMode="auto">
            <a:xfrm>
              <a:off x="3794" y="3721"/>
              <a:ext cx="3887" cy="599"/>
            </a:xfrm>
            <a:custGeom>
              <a:avLst/>
              <a:gdLst>
                <a:gd name="T0" fmla="*/ 2950 w 10714"/>
                <a:gd name="T1" fmla="*/ 1033 h 1652"/>
                <a:gd name="T2" fmla="*/ 6493 w 10714"/>
                <a:gd name="T3" fmla="*/ 268 h 1652"/>
                <a:gd name="T4" fmla="*/ 10533 w 10714"/>
                <a:gd name="T5" fmla="*/ 599 h 1652"/>
                <a:gd name="T6" fmla="*/ 10714 w 10714"/>
                <a:gd name="T7" fmla="*/ 653 h 1652"/>
                <a:gd name="T8" fmla="*/ 10714 w 10714"/>
                <a:gd name="T9" fmla="*/ 584 h 1652"/>
                <a:gd name="T10" fmla="*/ 10549 w 10714"/>
                <a:gd name="T11" fmla="*/ 535 h 1652"/>
                <a:gd name="T12" fmla="*/ 6485 w 10714"/>
                <a:gd name="T13" fmla="*/ 202 h 1652"/>
                <a:gd name="T14" fmla="*/ 2932 w 10714"/>
                <a:gd name="T15" fmla="*/ 969 h 1652"/>
                <a:gd name="T16" fmla="*/ 959 w 10714"/>
                <a:gd name="T17" fmla="*/ 1459 h 1652"/>
                <a:gd name="T18" fmla="*/ 0 w 10714"/>
                <a:gd name="T19" fmla="*/ 1652 h 1652"/>
                <a:gd name="T20" fmla="*/ 345 w 10714"/>
                <a:gd name="T21" fmla="*/ 1652 h 1652"/>
                <a:gd name="T22" fmla="*/ 973 w 10714"/>
                <a:gd name="T23" fmla="*/ 1524 h 1652"/>
                <a:gd name="T24" fmla="*/ 2950 w 10714"/>
                <a:gd name="T25" fmla="*/ 1033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14" h="1652">
                  <a:moveTo>
                    <a:pt x="2950" y="1033"/>
                  </a:moveTo>
                  <a:cubicBezTo>
                    <a:pt x="4091" y="729"/>
                    <a:pt x="5271" y="414"/>
                    <a:pt x="6493" y="268"/>
                  </a:cubicBezTo>
                  <a:cubicBezTo>
                    <a:pt x="8180" y="67"/>
                    <a:pt x="9620" y="337"/>
                    <a:pt x="10533" y="599"/>
                  </a:cubicBezTo>
                  <a:cubicBezTo>
                    <a:pt x="10594" y="616"/>
                    <a:pt x="10654" y="634"/>
                    <a:pt x="10714" y="653"/>
                  </a:cubicBezTo>
                  <a:cubicBezTo>
                    <a:pt x="10714" y="584"/>
                    <a:pt x="10714" y="584"/>
                    <a:pt x="10714" y="584"/>
                  </a:cubicBezTo>
                  <a:cubicBezTo>
                    <a:pt x="10659" y="567"/>
                    <a:pt x="10604" y="550"/>
                    <a:pt x="10549" y="535"/>
                  </a:cubicBezTo>
                  <a:cubicBezTo>
                    <a:pt x="9632" y="271"/>
                    <a:pt x="8182" y="0"/>
                    <a:pt x="6485" y="202"/>
                  </a:cubicBezTo>
                  <a:cubicBezTo>
                    <a:pt x="5257" y="349"/>
                    <a:pt x="4075" y="664"/>
                    <a:pt x="2932" y="969"/>
                  </a:cubicBezTo>
                  <a:cubicBezTo>
                    <a:pt x="2248" y="1151"/>
                    <a:pt x="1602" y="1324"/>
                    <a:pt x="959" y="1459"/>
                  </a:cubicBezTo>
                  <a:cubicBezTo>
                    <a:pt x="666" y="1520"/>
                    <a:pt x="343" y="1587"/>
                    <a:pt x="0" y="1652"/>
                  </a:cubicBezTo>
                  <a:cubicBezTo>
                    <a:pt x="345" y="1652"/>
                    <a:pt x="345" y="1652"/>
                    <a:pt x="345" y="1652"/>
                  </a:cubicBezTo>
                  <a:cubicBezTo>
                    <a:pt x="542" y="1613"/>
                    <a:pt x="751" y="1570"/>
                    <a:pt x="973" y="1524"/>
                  </a:cubicBezTo>
                  <a:cubicBezTo>
                    <a:pt x="1619" y="1389"/>
                    <a:pt x="2265" y="1216"/>
                    <a:pt x="2950" y="10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55" name="Freeform 18"/>
            <p:cNvSpPr>
              <a:spLocks/>
            </p:cNvSpPr>
            <p:nvPr userDrawn="1"/>
          </p:nvSpPr>
          <p:spPr bwMode="auto">
            <a:xfrm>
              <a:off x="4065" y="3843"/>
              <a:ext cx="3616" cy="477"/>
            </a:xfrm>
            <a:custGeom>
              <a:avLst/>
              <a:gdLst>
                <a:gd name="T0" fmla="*/ 5450 w 9968"/>
                <a:gd name="T1" fmla="*/ 215 h 1315"/>
                <a:gd name="T2" fmla="*/ 9456 w 9968"/>
                <a:gd name="T3" fmla="*/ 546 h 1315"/>
                <a:gd name="T4" fmla="*/ 9968 w 9968"/>
                <a:gd name="T5" fmla="*/ 705 h 1315"/>
                <a:gd name="T6" fmla="*/ 9968 w 9968"/>
                <a:gd name="T7" fmla="*/ 633 h 1315"/>
                <a:gd name="T8" fmla="*/ 9475 w 9968"/>
                <a:gd name="T9" fmla="*/ 481 h 1315"/>
                <a:gd name="T10" fmla="*/ 5442 w 9968"/>
                <a:gd name="T11" fmla="*/ 148 h 1315"/>
                <a:gd name="T12" fmla="*/ 1901 w 9968"/>
                <a:gd name="T13" fmla="*/ 867 h 1315"/>
                <a:gd name="T14" fmla="*/ 0 w 9968"/>
                <a:gd name="T15" fmla="*/ 1315 h 1315"/>
                <a:gd name="T16" fmla="*/ 335 w 9968"/>
                <a:gd name="T17" fmla="*/ 1315 h 1315"/>
                <a:gd name="T18" fmla="*/ 1918 w 9968"/>
                <a:gd name="T19" fmla="*/ 934 h 1315"/>
                <a:gd name="T20" fmla="*/ 5450 w 9968"/>
                <a:gd name="T21" fmla="*/ 215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8" h="1315">
                  <a:moveTo>
                    <a:pt x="5450" y="215"/>
                  </a:moveTo>
                  <a:cubicBezTo>
                    <a:pt x="6775" y="68"/>
                    <a:pt x="8161" y="183"/>
                    <a:pt x="9456" y="546"/>
                  </a:cubicBezTo>
                  <a:cubicBezTo>
                    <a:pt x="9631" y="595"/>
                    <a:pt x="9801" y="648"/>
                    <a:pt x="9968" y="705"/>
                  </a:cubicBezTo>
                  <a:cubicBezTo>
                    <a:pt x="9968" y="633"/>
                    <a:pt x="9968" y="633"/>
                    <a:pt x="9968" y="633"/>
                  </a:cubicBezTo>
                  <a:cubicBezTo>
                    <a:pt x="9807" y="579"/>
                    <a:pt x="9643" y="528"/>
                    <a:pt x="9475" y="481"/>
                  </a:cubicBezTo>
                  <a:cubicBezTo>
                    <a:pt x="8170" y="115"/>
                    <a:pt x="6776" y="0"/>
                    <a:pt x="5442" y="148"/>
                  </a:cubicBezTo>
                  <a:cubicBezTo>
                    <a:pt x="4221" y="283"/>
                    <a:pt x="3042" y="580"/>
                    <a:pt x="1901" y="867"/>
                  </a:cubicBezTo>
                  <a:cubicBezTo>
                    <a:pt x="1243" y="1033"/>
                    <a:pt x="620" y="1190"/>
                    <a:pt x="0" y="1315"/>
                  </a:cubicBezTo>
                  <a:cubicBezTo>
                    <a:pt x="335" y="1315"/>
                    <a:pt x="335" y="1315"/>
                    <a:pt x="335" y="1315"/>
                  </a:cubicBezTo>
                  <a:cubicBezTo>
                    <a:pt x="851" y="1203"/>
                    <a:pt x="1373" y="1072"/>
                    <a:pt x="1918" y="934"/>
                  </a:cubicBezTo>
                  <a:cubicBezTo>
                    <a:pt x="3057" y="647"/>
                    <a:pt x="4234" y="350"/>
                    <a:pt x="5450" y="2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56" name="Freeform 19"/>
            <p:cNvSpPr>
              <a:spLocks/>
            </p:cNvSpPr>
            <p:nvPr userDrawn="1"/>
          </p:nvSpPr>
          <p:spPr bwMode="auto">
            <a:xfrm>
              <a:off x="4322" y="3950"/>
              <a:ext cx="3359" cy="370"/>
            </a:xfrm>
            <a:custGeom>
              <a:avLst/>
              <a:gdLst>
                <a:gd name="T0" fmla="*/ 4444 w 9260"/>
                <a:gd name="T1" fmla="*/ 207 h 1021"/>
                <a:gd name="T2" fmla="*/ 8419 w 9260"/>
                <a:gd name="T3" fmla="*/ 538 h 1021"/>
                <a:gd name="T4" fmla="*/ 9260 w 9260"/>
                <a:gd name="T5" fmla="*/ 808 h 1021"/>
                <a:gd name="T6" fmla="*/ 9260 w 9260"/>
                <a:gd name="T7" fmla="*/ 732 h 1021"/>
                <a:gd name="T8" fmla="*/ 8438 w 9260"/>
                <a:gd name="T9" fmla="*/ 469 h 1021"/>
                <a:gd name="T10" fmla="*/ 4438 w 9260"/>
                <a:gd name="T11" fmla="*/ 136 h 1021"/>
                <a:gd name="T12" fmla="*/ 907 w 9260"/>
                <a:gd name="T13" fmla="*/ 809 h 1021"/>
                <a:gd name="T14" fmla="*/ 0 w 9260"/>
                <a:gd name="T15" fmla="*/ 1021 h 1021"/>
                <a:gd name="T16" fmla="*/ 322 w 9260"/>
                <a:gd name="T17" fmla="*/ 1021 h 1021"/>
                <a:gd name="T18" fmla="*/ 923 w 9260"/>
                <a:gd name="T19" fmla="*/ 879 h 1021"/>
                <a:gd name="T20" fmla="*/ 4444 w 9260"/>
                <a:gd name="T21" fmla="*/ 207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60" h="1021">
                  <a:moveTo>
                    <a:pt x="4444" y="207"/>
                  </a:moveTo>
                  <a:cubicBezTo>
                    <a:pt x="5760" y="73"/>
                    <a:pt x="7135" y="187"/>
                    <a:pt x="8419" y="538"/>
                  </a:cubicBezTo>
                  <a:cubicBezTo>
                    <a:pt x="8710" y="618"/>
                    <a:pt x="8991" y="708"/>
                    <a:pt x="9260" y="808"/>
                  </a:cubicBezTo>
                  <a:cubicBezTo>
                    <a:pt x="9260" y="732"/>
                    <a:pt x="9260" y="732"/>
                    <a:pt x="9260" y="732"/>
                  </a:cubicBezTo>
                  <a:cubicBezTo>
                    <a:pt x="8997" y="634"/>
                    <a:pt x="8723" y="546"/>
                    <a:pt x="8438" y="469"/>
                  </a:cubicBezTo>
                  <a:cubicBezTo>
                    <a:pt x="7146" y="116"/>
                    <a:pt x="5762" y="0"/>
                    <a:pt x="4438" y="136"/>
                  </a:cubicBezTo>
                  <a:cubicBezTo>
                    <a:pt x="3223" y="260"/>
                    <a:pt x="2045" y="539"/>
                    <a:pt x="907" y="809"/>
                  </a:cubicBezTo>
                  <a:cubicBezTo>
                    <a:pt x="598" y="882"/>
                    <a:pt x="297" y="954"/>
                    <a:pt x="0" y="1021"/>
                  </a:cubicBezTo>
                  <a:cubicBezTo>
                    <a:pt x="322" y="1021"/>
                    <a:pt x="322" y="1021"/>
                    <a:pt x="322" y="1021"/>
                  </a:cubicBezTo>
                  <a:cubicBezTo>
                    <a:pt x="520" y="975"/>
                    <a:pt x="720" y="928"/>
                    <a:pt x="923" y="879"/>
                  </a:cubicBezTo>
                  <a:cubicBezTo>
                    <a:pt x="2060" y="610"/>
                    <a:pt x="3234" y="331"/>
                    <a:pt x="4444" y="20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57" name="Freeform 20"/>
            <p:cNvSpPr>
              <a:spLocks/>
            </p:cNvSpPr>
            <p:nvPr userDrawn="1"/>
          </p:nvSpPr>
          <p:spPr bwMode="auto">
            <a:xfrm>
              <a:off x="4585" y="4057"/>
              <a:ext cx="2990" cy="263"/>
            </a:xfrm>
            <a:custGeom>
              <a:avLst/>
              <a:gdLst>
                <a:gd name="T0" fmla="*/ 3415 w 8241"/>
                <a:gd name="T1" fmla="*/ 123 h 726"/>
                <a:gd name="T2" fmla="*/ 0 w 8241"/>
                <a:gd name="T3" fmla="*/ 726 h 726"/>
                <a:gd name="T4" fmla="*/ 347 w 8241"/>
                <a:gd name="T5" fmla="*/ 726 h 726"/>
                <a:gd name="T6" fmla="*/ 3423 w 8241"/>
                <a:gd name="T7" fmla="*/ 198 h 726"/>
                <a:gd name="T8" fmla="*/ 7364 w 8241"/>
                <a:gd name="T9" fmla="*/ 529 h 726"/>
                <a:gd name="T10" fmla="*/ 8015 w 8241"/>
                <a:gd name="T11" fmla="*/ 726 h 726"/>
                <a:gd name="T12" fmla="*/ 8241 w 8241"/>
                <a:gd name="T13" fmla="*/ 726 h 726"/>
                <a:gd name="T14" fmla="*/ 7383 w 8241"/>
                <a:gd name="T15" fmla="*/ 457 h 726"/>
                <a:gd name="T16" fmla="*/ 3415 w 8241"/>
                <a:gd name="T17" fmla="*/ 12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41" h="726">
                  <a:moveTo>
                    <a:pt x="3415" y="123"/>
                  </a:moveTo>
                  <a:cubicBezTo>
                    <a:pt x="2243" y="233"/>
                    <a:pt x="1103" y="481"/>
                    <a:pt x="0" y="726"/>
                  </a:cubicBezTo>
                  <a:cubicBezTo>
                    <a:pt x="347" y="726"/>
                    <a:pt x="347" y="726"/>
                    <a:pt x="347" y="726"/>
                  </a:cubicBezTo>
                  <a:cubicBezTo>
                    <a:pt x="1345" y="507"/>
                    <a:pt x="2372" y="296"/>
                    <a:pt x="3423" y="198"/>
                  </a:cubicBezTo>
                  <a:cubicBezTo>
                    <a:pt x="4729" y="75"/>
                    <a:pt x="6092" y="190"/>
                    <a:pt x="7364" y="529"/>
                  </a:cubicBezTo>
                  <a:cubicBezTo>
                    <a:pt x="7588" y="589"/>
                    <a:pt x="7805" y="655"/>
                    <a:pt x="8015" y="726"/>
                  </a:cubicBezTo>
                  <a:cubicBezTo>
                    <a:pt x="8241" y="726"/>
                    <a:pt x="8241" y="726"/>
                    <a:pt x="8241" y="726"/>
                  </a:cubicBezTo>
                  <a:cubicBezTo>
                    <a:pt x="7967" y="626"/>
                    <a:pt x="7681" y="536"/>
                    <a:pt x="7383" y="457"/>
                  </a:cubicBezTo>
                  <a:cubicBezTo>
                    <a:pt x="6102" y="116"/>
                    <a:pt x="4730" y="0"/>
                    <a:pt x="3415" y="12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58" name="Freeform 21"/>
            <p:cNvSpPr>
              <a:spLocks/>
            </p:cNvSpPr>
            <p:nvPr userDrawn="1"/>
          </p:nvSpPr>
          <p:spPr bwMode="auto">
            <a:xfrm>
              <a:off x="4910" y="4164"/>
              <a:ext cx="2214" cy="156"/>
            </a:xfrm>
            <a:custGeom>
              <a:avLst/>
              <a:gdLst>
                <a:gd name="T0" fmla="*/ 2222 w 6103"/>
                <a:gd name="T1" fmla="*/ 109 h 430"/>
                <a:gd name="T2" fmla="*/ 0 w 6103"/>
                <a:gd name="T3" fmla="*/ 430 h 430"/>
                <a:gd name="T4" fmla="*/ 430 w 6103"/>
                <a:gd name="T5" fmla="*/ 430 h 430"/>
                <a:gd name="T6" fmla="*/ 2229 w 6103"/>
                <a:gd name="T7" fmla="*/ 186 h 430"/>
                <a:gd name="T8" fmla="*/ 5772 w 6103"/>
                <a:gd name="T9" fmla="*/ 430 h 430"/>
                <a:gd name="T10" fmla="*/ 6103 w 6103"/>
                <a:gd name="T11" fmla="*/ 430 h 430"/>
                <a:gd name="T12" fmla="*/ 2222 w 6103"/>
                <a:gd name="T13" fmla="*/ 109 h 430"/>
              </a:gdLst>
              <a:ahLst/>
              <a:cxnLst>
                <a:cxn ang="0">
                  <a:pos x="T0" y="T1"/>
                </a:cxn>
                <a:cxn ang="0">
                  <a:pos x="T2" y="T3"/>
                </a:cxn>
                <a:cxn ang="0">
                  <a:pos x="T4" y="T5"/>
                </a:cxn>
                <a:cxn ang="0">
                  <a:pos x="T6" y="T7"/>
                </a:cxn>
                <a:cxn ang="0">
                  <a:pos x="T8" y="T9"/>
                </a:cxn>
                <a:cxn ang="0">
                  <a:pos x="T10" y="T11"/>
                </a:cxn>
                <a:cxn ang="0">
                  <a:pos x="T12" y="T13"/>
                </a:cxn>
              </a:cxnLst>
              <a:rect l="0" t="0" r="r" b="b"/>
              <a:pathLst>
                <a:path w="6103" h="430">
                  <a:moveTo>
                    <a:pt x="2222" y="109"/>
                  </a:moveTo>
                  <a:cubicBezTo>
                    <a:pt x="1469" y="173"/>
                    <a:pt x="727" y="292"/>
                    <a:pt x="0" y="430"/>
                  </a:cubicBezTo>
                  <a:cubicBezTo>
                    <a:pt x="430" y="430"/>
                    <a:pt x="430" y="430"/>
                    <a:pt x="430" y="430"/>
                  </a:cubicBezTo>
                  <a:cubicBezTo>
                    <a:pt x="1022" y="326"/>
                    <a:pt x="1621" y="238"/>
                    <a:pt x="2229" y="186"/>
                  </a:cubicBezTo>
                  <a:cubicBezTo>
                    <a:pt x="3402" y="87"/>
                    <a:pt x="4619" y="171"/>
                    <a:pt x="5772" y="430"/>
                  </a:cubicBezTo>
                  <a:cubicBezTo>
                    <a:pt x="6103" y="430"/>
                    <a:pt x="6103" y="430"/>
                    <a:pt x="6103" y="430"/>
                  </a:cubicBezTo>
                  <a:cubicBezTo>
                    <a:pt x="4850" y="111"/>
                    <a:pt x="3509" y="0"/>
                    <a:pt x="2222" y="10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59" name="Freeform 22"/>
            <p:cNvSpPr>
              <a:spLocks/>
            </p:cNvSpPr>
            <p:nvPr userDrawn="1"/>
          </p:nvSpPr>
          <p:spPr bwMode="auto">
            <a:xfrm>
              <a:off x="5452" y="4286"/>
              <a:ext cx="971" cy="34"/>
            </a:xfrm>
            <a:custGeom>
              <a:avLst/>
              <a:gdLst>
                <a:gd name="T0" fmla="*/ 432 w 2676"/>
                <a:gd name="T1" fmla="*/ 56 h 95"/>
                <a:gd name="T2" fmla="*/ 0 w 2676"/>
                <a:gd name="T3" fmla="*/ 95 h 95"/>
                <a:gd name="T4" fmla="*/ 2676 w 2676"/>
                <a:gd name="T5" fmla="*/ 95 h 95"/>
                <a:gd name="T6" fmla="*/ 432 w 2676"/>
                <a:gd name="T7" fmla="*/ 56 h 95"/>
              </a:gdLst>
              <a:ahLst/>
              <a:cxnLst>
                <a:cxn ang="0">
                  <a:pos x="T0" y="T1"/>
                </a:cxn>
                <a:cxn ang="0">
                  <a:pos x="T2" y="T3"/>
                </a:cxn>
                <a:cxn ang="0">
                  <a:pos x="T4" y="T5"/>
                </a:cxn>
                <a:cxn ang="0">
                  <a:pos x="T6" y="T7"/>
                </a:cxn>
              </a:cxnLst>
              <a:rect l="0" t="0" r="r" b="b"/>
              <a:pathLst>
                <a:path w="2676" h="95">
                  <a:moveTo>
                    <a:pt x="432" y="56"/>
                  </a:moveTo>
                  <a:cubicBezTo>
                    <a:pt x="287" y="67"/>
                    <a:pt x="143" y="80"/>
                    <a:pt x="0" y="95"/>
                  </a:cubicBezTo>
                  <a:cubicBezTo>
                    <a:pt x="2676" y="95"/>
                    <a:pt x="2676" y="95"/>
                    <a:pt x="2676" y="95"/>
                  </a:cubicBezTo>
                  <a:cubicBezTo>
                    <a:pt x="1929" y="14"/>
                    <a:pt x="1172" y="0"/>
                    <a:pt x="432" y="5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60" name="Freeform 23"/>
            <p:cNvSpPr>
              <a:spLocks/>
            </p:cNvSpPr>
            <p:nvPr userDrawn="1"/>
          </p:nvSpPr>
          <p:spPr bwMode="auto">
            <a:xfrm>
              <a:off x="0" y="4047"/>
              <a:ext cx="1358" cy="273"/>
            </a:xfrm>
            <a:custGeom>
              <a:avLst/>
              <a:gdLst>
                <a:gd name="T0" fmla="*/ 1616 w 3744"/>
                <a:gd name="T1" fmla="*/ 281 h 752"/>
                <a:gd name="T2" fmla="*/ 1304 w 3744"/>
                <a:gd name="T3" fmla="*/ 208 h 752"/>
                <a:gd name="T4" fmla="*/ 0 w 3744"/>
                <a:gd name="T5" fmla="*/ 0 h 752"/>
                <a:gd name="T6" fmla="*/ 0 w 3744"/>
                <a:gd name="T7" fmla="*/ 37 h 752"/>
                <a:gd name="T8" fmla="*/ 1296 w 3744"/>
                <a:gd name="T9" fmla="*/ 244 h 752"/>
                <a:gd name="T10" fmla="*/ 1608 w 3744"/>
                <a:gd name="T11" fmla="*/ 317 h 752"/>
                <a:gd name="T12" fmla="*/ 3039 w 3744"/>
                <a:gd name="T13" fmla="*/ 647 h 752"/>
                <a:gd name="T14" fmla="*/ 3547 w 3744"/>
                <a:gd name="T15" fmla="*/ 752 h 752"/>
                <a:gd name="T16" fmla="*/ 3744 w 3744"/>
                <a:gd name="T17" fmla="*/ 752 h 752"/>
                <a:gd name="T18" fmla="*/ 3048 w 3744"/>
                <a:gd name="T19" fmla="*/ 611 h 752"/>
                <a:gd name="T20" fmla="*/ 1616 w 3744"/>
                <a:gd name="T21" fmla="*/ 281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44" h="752">
                  <a:moveTo>
                    <a:pt x="1616" y="281"/>
                  </a:moveTo>
                  <a:cubicBezTo>
                    <a:pt x="1512" y="257"/>
                    <a:pt x="1408" y="232"/>
                    <a:pt x="1304" y="208"/>
                  </a:cubicBezTo>
                  <a:cubicBezTo>
                    <a:pt x="864" y="105"/>
                    <a:pt x="429" y="35"/>
                    <a:pt x="0" y="0"/>
                  </a:cubicBezTo>
                  <a:cubicBezTo>
                    <a:pt x="0" y="37"/>
                    <a:pt x="0" y="37"/>
                    <a:pt x="0" y="37"/>
                  </a:cubicBezTo>
                  <a:cubicBezTo>
                    <a:pt x="426" y="72"/>
                    <a:pt x="858" y="141"/>
                    <a:pt x="1296" y="244"/>
                  </a:cubicBezTo>
                  <a:cubicBezTo>
                    <a:pt x="1400" y="268"/>
                    <a:pt x="1503" y="293"/>
                    <a:pt x="1608" y="317"/>
                  </a:cubicBezTo>
                  <a:cubicBezTo>
                    <a:pt x="2074" y="427"/>
                    <a:pt x="2556" y="540"/>
                    <a:pt x="3039" y="647"/>
                  </a:cubicBezTo>
                  <a:cubicBezTo>
                    <a:pt x="3207" y="684"/>
                    <a:pt x="3376" y="719"/>
                    <a:pt x="3547" y="752"/>
                  </a:cubicBezTo>
                  <a:cubicBezTo>
                    <a:pt x="3744" y="752"/>
                    <a:pt x="3744" y="752"/>
                    <a:pt x="3744" y="752"/>
                  </a:cubicBezTo>
                  <a:cubicBezTo>
                    <a:pt x="3509" y="709"/>
                    <a:pt x="3277" y="662"/>
                    <a:pt x="3048" y="611"/>
                  </a:cubicBezTo>
                  <a:cubicBezTo>
                    <a:pt x="2564" y="505"/>
                    <a:pt x="2082" y="391"/>
                    <a:pt x="1616" y="28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61" name="Freeform 24"/>
            <p:cNvSpPr>
              <a:spLocks/>
            </p:cNvSpPr>
            <p:nvPr userDrawn="1"/>
          </p:nvSpPr>
          <p:spPr bwMode="auto">
            <a:xfrm>
              <a:off x="0" y="4117"/>
              <a:ext cx="982" cy="203"/>
            </a:xfrm>
            <a:custGeom>
              <a:avLst/>
              <a:gdLst>
                <a:gd name="T0" fmla="*/ 1070 w 2707"/>
                <a:gd name="T1" fmla="*/ 182 h 559"/>
                <a:gd name="T2" fmla="*/ 0 w 2707"/>
                <a:gd name="T3" fmla="*/ 0 h 559"/>
                <a:gd name="T4" fmla="*/ 0 w 2707"/>
                <a:gd name="T5" fmla="*/ 39 h 559"/>
                <a:gd name="T6" fmla="*/ 1061 w 2707"/>
                <a:gd name="T7" fmla="*/ 220 h 559"/>
                <a:gd name="T8" fmla="*/ 1586 w 2707"/>
                <a:gd name="T9" fmla="*/ 341 h 559"/>
                <a:gd name="T10" fmla="*/ 2532 w 2707"/>
                <a:gd name="T11" fmla="*/ 559 h 559"/>
                <a:gd name="T12" fmla="*/ 2707 w 2707"/>
                <a:gd name="T13" fmla="*/ 559 h 559"/>
                <a:gd name="T14" fmla="*/ 1595 w 2707"/>
                <a:gd name="T15" fmla="*/ 304 h 559"/>
                <a:gd name="T16" fmla="*/ 1070 w 2707"/>
                <a:gd name="T17" fmla="*/ 182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7" h="559">
                  <a:moveTo>
                    <a:pt x="1070" y="182"/>
                  </a:moveTo>
                  <a:cubicBezTo>
                    <a:pt x="710" y="99"/>
                    <a:pt x="353" y="39"/>
                    <a:pt x="0" y="0"/>
                  </a:cubicBezTo>
                  <a:cubicBezTo>
                    <a:pt x="0" y="39"/>
                    <a:pt x="0" y="39"/>
                    <a:pt x="0" y="39"/>
                  </a:cubicBezTo>
                  <a:cubicBezTo>
                    <a:pt x="350" y="78"/>
                    <a:pt x="704" y="138"/>
                    <a:pt x="1061" y="220"/>
                  </a:cubicBezTo>
                  <a:cubicBezTo>
                    <a:pt x="1235" y="260"/>
                    <a:pt x="1414" y="301"/>
                    <a:pt x="1586" y="341"/>
                  </a:cubicBezTo>
                  <a:cubicBezTo>
                    <a:pt x="1896" y="413"/>
                    <a:pt x="2213" y="487"/>
                    <a:pt x="2532" y="559"/>
                  </a:cubicBezTo>
                  <a:cubicBezTo>
                    <a:pt x="2707" y="559"/>
                    <a:pt x="2707" y="559"/>
                    <a:pt x="2707" y="559"/>
                  </a:cubicBezTo>
                  <a:cubicBezTo>
                    <a:pt x="2332" y="475"/>
                    <a:pt x="1958" y="388"/>
                    <a:pt x="1595" y="304"/>
                  </a:cubicBezTo>
                  <a:cubicBezTo>
                    <a:pt x="1423" y="264"/>
                    <a:pt x="1244" y="223"/>
                    <a:pt x="1070" y="1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62" name="Freeform 25"/>
            <p:cNvSpPr>
              <a:spLocks/>
            </p:cNvSpPr>
            <p:nvPr userDrawn="1"/>
          </p:nvSpPr>
          <p:spPr bwMode="auto">
            <a:xfrm>
              <a:off x="0" y="4190"/>
              <a:ext cx="636" cy="130"/>
            </a:xfrm>
            <a:custGeom>
              <a:avLst/>
              <a:gdLst>
                <a:gd name="T0" fmla="*/ 837 w 1752"/>
                <a:gd name="T1" fmla="*/ 150 h 359"/>
                <a:gd name="T2" fmla="*/ 0 w 1752"/>
                <a:gd name="T3" fmla="*/ 0 h 359"/>
                <a:gd name="T4" fmla="*/ 0 w 1752"/>
                <a:gd name="T5" fmla="*/ 41 h 359"/>
                <a:gd name="T6" fmla="*/ 828 w 1752"/>
                <a:gd name="T7" fmla="*/ 190 h 359"/>
                <a:gd name="T8" fmla="*/ 1555 w 1752"/>
                <a:gd name="T9" fmla="*/ 356 h 359"/>
                <a:gd name="T10" fmla="*/ 1570 w 1752"/>
                <a:gd name="T11" fmla="*/ 359 h 359"/>
                <a:gd name="T12" fmla="*/ 1752 w 1752"/>
                <a:gd name="T13" fmla="*/ 359 h 359"/>
                <a:gd name="T14" fmla="*/ 1564 w 1752"/>
                <a:gd name="T15" fmla="*/ 316 h 359"/>
                <a:gd name="T16" fmla="*/ 837 w 1752"/>
                <a:gd name="T17" fmla="*/ 15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2" h="359">
                  <a:moveTo>
                    <a:pt x="837" y="150"/>
                  </a:moveTo>
                  <a:cubicBezTo>
                    <a:pt x="556" y="87"/>
                    <a:pt x="277" y="37"/>
                    <a:pt x="0" y="0"/>
                  </a:cubicBezTo>
                  <a:cubicBezTo>
                    <a:pt x="0" y="41"/>
                    <a:pt x="0" y="41"/>
                    <a:pt x="0" y="41"/>
                  </a:cubicBezTo>
                  <a:cubicBezTo>
                    <a:pt x="274" y="77"/>
                    <a:pt x="550" y="127"/>
                    <a:pt x="828" y="190"/>
                  </a:cubicBezTo>
                  <a:cubicBezTo>
                    <a:pt x="1069" y="244"/>
                    <a:pt x="1316" y="301"/>
                    <a:pt x="1555" y="356"/>
                  </a:cubicBezTo>
                  <a:cubicBezTo>
                    <a:pt x="1560" y="357"/>
                    <a:pt x="1565" y="358"/>
                    <a:pt x="1570" y="359"/>
                  </a:cubicBezTo>
                  <a:cubicBezTo>
                    <a:pt x="1752" y="359"/>
                    <a:pt x="1752" y="359"/>
                    <a:pt x="1752" y="359"/>
                  </a:cubicBezTo>
                  <a:cubicBezTo>
                    <a:pt x="1689" y="345"/>
                    <a:pt x="1626" y="330"/>
                    <a:pt x="1564" y="316"/>
                  </a:cubicBezTo>
                  <a:cubicBezTo>
                    <a:pt x="1325" y="261"/>
                    <a:pt x="1078" y="204"/>
                    <a:pt x="837" y="15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63" name="Freeform 26"/>
            <p:cNvSpPr>
              <a:spLocks/>
            </p:cNvSpPr>
            <p:nvPr userDrawn="1"/>
          </p:nvSpPr>
          <p:spPr bwMode="auto">
            <a:xfrm>
              <a:off x="0" y="4264"/>
              <a:ext cx="286" cy="56"/>
            </a:xfrm>
            <a:custGeom>
              <a:avLst/>
              <a:gdLst>
                <a:gd name="T0" fmla="*/ 0 w 789"/>
                <a:gd name="T1" fmla="*/ 0 h 155"/>
                <a:gd name="T2" fmla="*/ 0 w 789"/>
                <a:gd name="T3" fmla="*/ 43 h 155"/>
                <a:gd name="T4" fmla="*/ 593 w 789"/>
                <a:gd name="T5" fmla="*/ 155 h 155"/>
                <a:gd name="T6" fmla="*/ 789 w 789"/>
                <a:gd name="T7" fmla="*/ 155 h 155"/>
                <a:gd name="T8" fmla="*/ 603 w 789"/>
                <a:gd name="T9" fmla="*/ 113 h 155"/>
                <a:gd name="T10" fmla="*/ 0 w 789"/>
                <a:gd name="T11" fmla="*/ 0 h 155"/>
              </a:gdLst>
              <a:ahLst/>
              <a:cxnLst>
                <a:cxn ang="0">
                  <a:pos x="T0" y="T1"/>
                </a:cxn>
                <a:cxn ang="0">
                  <a:pos x="T2" y="T3"/>
                </a:cxn>
                <a:cxn ang="0">
                  <a:pos x="T4" y="T5"/>
                </a:cxn>
                <a:cxn ang="0">
                  <a:pos x="T6" y="T7"/>
                </a:cxn>
                <a:cxn ang="0">
                  <a:pos x="T8" y="T9"/>
                </a:cxn>
                <a:cxn ang="0">
                  <a:pos x="T10" y="T11"/>
                </a:cxn>
              </a:cxnLst>
              <a:rect l="0" t="0" r="r" b="b"/>
              <a:pathLst>
                <a:path w="789" h="155">
                  <a:moveTo>
                    <a:pt x="0" y="0"/>
                  </a:moveTo>
                  <a:cubicBezTo>
                    <a:pt x="0" y="43"/>
                    <a:pt x="0" y="43"/>
                    <a:pt x="0" y="43"/>
                  </a:cubicBezTo>
                  <a:cubicBezTo>
                    <a:pt x="197" y="74"/>
                    <a:pt x="394" y="111"/>
                    <a:pt x="593" y="155"/>
                  </a:cubicBezTo>
                  <a:cubicBezTo>
                    <a:pt x="789" y="155"/>
                    <a:pt x="789" y="155"/>
                    <a:pt x="789" y="155"/>
                  </a:cubicBezTo>
                  <a:cubicBezTo>
                    <a:pt x="727" y="141"/>
                    <a:pt x="665" y="127"/>
                    <a:pt x="603" y="113"/>
                  </a:cubicBezTo>
                  <a:cubicBezTo>
                    <a:pt x="401" y="69"/>
                    <a:pt x="200" y="31"/>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grpSp>
      <p:grpSp>
        <p:nvGrpSpPr>
          <p:cNvPr id="5" name="Group 35"/>
          <p:cNvGrpSpPr>
            <a:grpSpLocks noChangeAspect="1"/>
          </p:cNvGrpSpPr>
          <p:nvPr userDrawn="1"/>
        </p:nvGrpSpPr>
        <p:grpSpPr bwMode="auto">
          <a:xfrm>
            <a:off x="7553624" y="2810613"/>
            <a:ext cx="1214139" cy="720000"/>
            <a:chOff x="0" y="448"/>
            <a:chExt cx="6336" cy="2818"/>
          </a:xfrm>
          <a:solidFill>
            <a:schemeClr val="tx1"/>
          </a:solidFill>
        </p:grpSpPr>
        <p:sp>
          <p:nvSpPr>
            <p:cNvPr id="37" name="Freeform 5"/>
            <p:cNvSpPr>
              <a:spLocks/>
            </p:cNvSpPr>
            <p:nvPr userDrawn="1"/>
          </p:nvSpPr>
          <p:spPr bwMode="auto">
            <a:xfrm>
              <a:off x="565" y="448"/>
              <a:ext cx="1428" cy="2771"/>
            </a:xfrm>
            <a:custGeom>
              <a:avLst/>
              <a:gdLst>
                <a:gd name="T0" fmla="*/ 3731 w 4579"/>
                <a:gd name="T1" fmla="*/ 2483 h 8885"/>
                <a:gd name="T2" fmla="*/ 0 w 4579"/>
                <a:gd name="T3" fmla="*/ 125 h 8885"/>
                <a:gd name="T4" fmla="*/ 0 w 4579"/>
                <a:gd name="T5" fmla="*/ 337 h 8885"/>
                <a:gd name="T6" fmla="*/ 2208 w 4579"/>
                <a:gd name="T7" fmla="*/ 2483 h 8885"/>
                <a:gd name="T8" fmla="*/ 149 w 4579"/>
                <a:gd name="T9" fmla="*/ 4655 h 8885"/>
                <a:gd name="T10" fmla="*/ 2845 w 4579"/>
                <a:gd name="T11" fmla="*/ 8885 h 8885"/>
                <a:gd name="T12" fmla="*/ 4579 w 4579"/>
                <a:gd name="T13" fmla="*/ 8885 h 8885"/>
                <a:gd name="T14" fmla="*/ 1859 w 4579"/>
                <a:gd name="T15" fmla="*/ 4680 h 8885"/>
                <a:gd name="T16" fmla="*/ 3731 w 4579"/>
                <a:gd name="T17" fmla="*/ 2483 h 8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9" h="8885">
                  <a:moveTo>
                    <a:pt x="3731" y="2483"/>
                  </a:moveTo>
                  <a:cubicBezTo>
                    <a:pt x="3731" y="961"/>
                    <a:pt x="2558" y="0"/>
                    <a:pt x="0" y="125"/>
                  </a:cubicBezTo>
                  <a:cubicBezTo>
                    <a:pt x="0" y="337"/>
                    <a:pt x="0" y="337"/>
                    <a:pt x="0" y="337"/>
                  </a:cubicBezTo>
                  <a:cubicBezTo>
                    <a:pt x="1659" y="399"/>
                    <a:pt x="2208" y="1435"/>
                    <a:pt x="2208" y="2483"/>
                  </a:cubicBezTo>
                  <a:cubicBezTo>
                    <a:pt x="2208" y="3544"/>
                    <a:pt x="1722" y="4542"/>
                    <a:pt x="149" y="4655"/>
                  </a:cubicBezTo>
                  <a:cubicBezTo>
                    <a:pt x="2845" y="8885"/>
                    <a:pt x="2845" y="8885"/>
                    <a:pt x="2845" y="8885"/>
                  </a:cubicBezTo>
                  <a:cubicBezTo>
                    <a:pt x="4579" y="8885"/>
                    <a:pt x="4579" y="8885"/>
                    <a:pt x="4579" y="8885"/>
                  </a:cubicBezTo>
                  <a:cubicBezTo>
                    <a:pt x="1859" y="4680"/>
                    <a:pt x="1859" y="4680"/>
                    <a:pt x="1859" y="4680"/>
                  </a:cubicBezTo>
                  <a:cubicBezTo>
                    <a:pt x="2820" y="4368"/>
                    <a:pt x="3731" y="3656"/>
                    <a:pt x="3731" y="248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38" name="Freeform 6"/>
            <p:cNvSpPr>
              <a:spLocks/>
            </p:cNvSpPr>
            <p:nvPr userDrawn="1"/>
          </p:nvSpPr>
          <p:spPr bwMode="auto">
            <a:xfrm>
              <a:off x="5935" y="961"/>
              <a:ext cx="401" cy="402"/>
            </a:xfrm>
            <a:custGeom>
              <a:avLst/>
              <a:gdLst>
                <a:gd name="T0" fmla="*/ 1285 w 1285"/>
                <a:gd name="T1" fmla="*/ 637 h 1286"/>
                <a:gd name="T2" fmla="*/ 643 w 1285"/>
                <a:gd name="T3" fmla="*/ 0 h 1286"/>
                <a:gd name="T4" fmla="*/ 0 w 1285"/>
                <a:gd name="T5" fmla="*/ 637 h 1286"/>
                <a:gd name="T6" fmla="*/ 643 w 1285"/>
                <a:gd name="T7" fmla="*/ 1286 h 1286"/>
                <a:gd name="T8" fmla="*/ 1285 w 1285"/>
                <a:gd name="T9" fmla="*/ 637 h 1286"/>
              </a:gdLst>
              <a:ahLst/>
              <a:cxnLst>
                <a:cxn ang="0">
                  <a:pos x="T0" y="T1"/>
                </a:cxn>
                <a:cxn ang="0">
                  <a:pos x="T2" y="T3"/>
                </a:cxn>
                <a:cxn ang="0">
                  <a:pos x="T4" y="T5"/>
                </a:cxn>
                <a:cxn ang="0">
                  <a:pos x="T6" y="T7"/>
                </a:cxn>
                <a:cxn ang="0">
                  <a:pos x="T8" y="T9"/>
                </a:cxn>
              </a:cxnLst>
              <a:rect l="0" t="0" r="r" b="b"/>
              <a:pathLst>
                <a:path w="1285" h="1286">
                  <a:moveTo>
                    <a:pt x="1285" y="637"/>
                  </a:moveTo>
                  <a:cubicBezTo>
                    <a:pt x="1285" y="287"/>
                    <a:pt x="989" y="0"/>
                    <a:pt x="643" y="0"/>
                  </a:cubicBezTo>
                  <a:cubicBezTo>
                    <a:pt x="296" y="0"/>
                    <a:pt x="0" y="287"/>
                    <a:pt x="0" y="637"/>
                  </a:cubicBezTo>
                  <a:cubicBezTo>
                    <a:pt x="0" y="998"/>
                    <a:pt x="296" y="1286"/>
                    <a:pt x="643" y="1286"/>
                  </a:cubicBezTo>
                  <a:cubicBezTo>
                    <a:pt x="989" y="1286"/>
                    <a:pt x="1285" y="998"/>
                    <a:pt x="1285" y="637"/>
                  </a:cubicBezTo>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39" name="Freeform 7"/>
            <p:cNvSpPr>
              <a:spLocks/>
            </p:cNvSpPr>
            <p:nvPr userDrawn="1"/>
          </p:nvSpPr>
          <p:spPr bwMode="auto">
            <a:xfrm>
              <a:off x="4504" y="479"/>
              <a:ext cx="1300" cy="2740"/>
            </a:xfrm>
            <a:custGeom>
              <a:avLst/>
              <a:gdLst>
                <a:gd name="T0" fmla="*/ 814 w 1300"/>
                <a:gd name="T1" fmla="*/ 2740 h 2740"/>
                <a:gd name="T2" fmla="*/ 1300 w 1300"/>
                <a:gd name="T3" fmla="*/ 2740 h 2740"/>
                <a:gd name="T4" fmla="*/ 269 w 1300"/>
                <a:gd name="T5" fmla="*/ 0 h 2740"/>
                <a:gd name="T6" fmla="*/ 210 w 1300"/>
                <a:gd name="T7" fmla="*/ 0 h 2740"/>
                <a:gd name="T8" fmla="*/ 0 w 1300"/>
                <a:gd name="T9" fmla="*/ 556 h 2740"/>
                <a:gd name="T10" fmla="*/ 814 w 1300"/>
                <a:gd name="T11" fmla="*/ 2740 h 2740"/>
              </a:gdLst>
              <a:ahLst/>
              <a:cxnLst>
                <a:cxn ang="0">
                  <a:pos x="T0" y="T1"/>
                </a:cxn>
                <a:cxn ang="0">
                  <a:pos x="T2" y="T3"/>
                </a:cxn>
                <a:cxn ang="0">
                  <a:pos x="T4" y="T5"/>
                </a:cxn>
                <a:cxn ang="0">
                  <a:pos x="T6" y="T7"/>
                </a:cxn>
                <a:cxn ang="0">
                  <a:pos x="T8" y="T9"/>
                </a:cxn>
                <a:cxn ang="0">
                  <a:pos x="T10" y="T11"/>
                </a:cxn>
              </a:cxnLst>
              <a:rect l="0" t="0" r="r" b="b"/>
              <a:pathLst>
                <a:path w="1300" h="2740">
                  <a:moveTo>
                    <a:pt x="814" y="2740"/>
                  </a:moveTo>
                  <a:lnTo>
                    <a:pt x="1300" y="2740"/>
                  </a:lnTo>
                  <a:lnTo>
                    <a:pt x="269" y="0"/>
                  </a:lnTo>
                  <a:lnTo>
                    <a:pt x="210" y="0"/>
                  </a:lnTo>
                  <a:lnTo>
                    <a:pt x="0" y="556"/>
                  </a:lnTo>
                  <a:lnTo>
                    <a:pt x="814" y="27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40" name="Freeform 8"/>
            <p:cNvSpPr>
              <a:spLocks/>
            </p:cNvSpPr>
            <p:nvPr userDrawn="1"/>
          </p:nvSpPr>
          <p:spPr bwMode="auto">
            <a:xfrm>
              <a:off x="3690" y="1151"/>
              <a:ext cx="827" cy="2068"/>
            </a:xfrm>
            <a:custGeom>
              <a:avLst/>
              <a:gdLst>
                <a:gd name="T0" fmla="*/ 0 w 827"/>
                <a:gd name="T1" fmla="*/ 2068 h 2068"/>
                <a:gd name="T2" fmla="*/ 113 w 827"/>
                <a:gd name="T3" fmla="*/ 2068 h 2068"/>
                <a:gd name="T4" fmla="*/ 827 w 827"/>
                <a:gd name="T5" fmla="*/ 144 h 2068"/>
                <a:gd name="T6" fmla="*/ 773 w 827"/>
                <a:gd name="T7" fmla="*/ 0 h 2068"/>
                <a:gd name="T8" fmla="*/ 0 w 827"/>
                <a:gd name="T9" fmla="*/ 2068 h 2068"/>
              </a:gdLst>
              <a:ahLst/>
              <a:cxnLst>
                <a:cxn ang="0">
                  <a:pos x="T0" y="T1"/>
                </a:cxn>
                <a:cxn ang="0">
                  <a:pos x="T2" y="T3"/>
                </a:cxn>
                <a:cxn ang="0">
                  <a:pos x="T4" y="T5"/>
                </a:cxn>
                <a:cxn ang="0">
                  <a:pos x="T6" y="T7"/>
                </a:cxn>
                <a:cxn ang="0">
                  <a:pos x="T8" y="T9"/>
                </a:cxn>
              </a:cxnLst>
              <a:rect l="0" t="0" r="r" b="b"/>
              <a:pathLst>
                <a:path w="827" h="2068">
                  <a:moveTo>
                    <a:pt x="0" y="2068"/>
                  </a:moveTo>
                  <a:lnTo>
                    <a:pt x="113" y="2068"/>
                  </a:lnTo>
                  <a:lnTo>
                    <a:pt x="827" y="144"/>
                  </a:lnTo>
                  <a:lnTo>
                    <a:pt x="773" y="0"/>
                  </a:lnTo>
                  <a:lnTo>
                    <a:pt x="0" y="20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41" name="Rectangle 9"/>
            <p:cNvSpPr>
              <a:spLocks noChangeArrowheads="1"/>
            </p:cNvSpPr>
            <p:nvPr userDrawn="1"/>
          </p:nvSpPr>
          <p:spPr bwMode="auto">
            <a:xfrm>
              <a:off x="0" y="487"/>
              <a:ext cx="479" cy="273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42" name="Freeform 10"/>
            <p:cNvSpPr>
              <a:spLocks/>
            </p:cNvSpPr>
            <p:nvPr userDrawn="1"/>
          </p:nvSpPr>
          <p:spPr bwMode="auto">
            <a:xfrm>
              <a:off x="2993" y="449"/>
              <a:ext cx="623" cy="1073"/>
            </a:xfrm>
            <a:custGeom>
              <a:avLst/>
              <a:gdLst>
                <a:gd name="T0" fmla="*/ 873 w 1997"/>
                <a:gd name="T1" fmla="*/ 1642 h 3439"/>
                <a:gd name="T2" fmla="*/ 125 w 1997"/>
                <a:gd name="T3" fmla="*/ 3302 h 3439"/>
                <a:gd name="T4" fmla="*/ 187 w 1997"/>
                <a:gd name="T5" fmla="*/ 3439 h 3439"/>
                <a:gd name="T6" fmla="*/ 1997 w 1997"/>
                <a:gd name="T7" fmla="*/ 1592 h 3439"/>
                <a:gd name="T8" fmla="*/ 0 w 1997"/>
                <a:gd name="T9" fmla="*/ 32 h 3439"/>
                <a:gd name="T10" fmla="*/ 0 w 1997"/>
                <a:gd name="T11" fmla="*/ 198 h 3439"/>
                <a:gd name="T12" fmla="*/ 873 w 1997"/>
                <a:gd name="T13" fmla="*/ 1642 h 3439"/>
              </a:gdLst>
              <a:ahLst/>
              <a:cxnLst>
                <a:cxn ang="0">
                  <a:pos x="T0" y="T1"/>
                </a:cxn>
                <a:cxn ang="0">
                  <a:pos x="T2" y="T3"/>
                </a:cxn>
                <a:cxn ang="0">
                  <a:pos x="T4" y="T5"/>
                </a:cxn>
                <a:cxn ang="0">
                  <a:pos x="T6" y="T7"/>
                </a:cxn>
                <a:cxn ang="0">
                  <a:pos x="T8" y="T9"/>
                </a:cxn>
                <a:cxn ang="0">
                  <a:pos x="T10" y="T11"/>
                </a:cxn>
                <a:cxn ang="0">
                  <a:pos x="T12" y="T13"/>
                </a:cxn>
              </a:cxnLst>
              <a:rect l="0" t="0" r="r" b="b"/>
              <a:pathLst>
                <a:path w="1997" h="3439">
                  <a:moveTo>
                    <a:pt x="873" y="1642"/>
                  </a:moveTo>
                  <a:cubicBezTo>
                    <a:pt x="873" y="2503"/>
                    <a:pt x="574" y="2965"/>
                    <a:pt x="125" y="3302"/>
                  </a:cubicBezTo>
                  <a:cubicBezTo>
                    <a:pt x="187" y="3439"/>
                    <a:pt x="187" y="3439"/>
                    <a:pt x="187" y="3439"/>
                  </a:cubicBezTo>
                  <a:cubicBezTo>
                    <a:pt x="1173" y="3202"/>
                    <a:pt x="1997" y="2578"/>
                    <a:pt x="1997" y="1592"/>
                  </a:cubicBezTo>
                  <a:cubicBezTo>
                    <a:pt x="1997" y="684"/>
                    <a:pt x="1265" y="0"/>
                    <a:pt x="0" y="32"/>
                  </a:cubicBezTo>
                  <a:cubicBezTo>
                    <a:pt x="0" y="198"/>
                    <a:pt x="0" y="198"/>
                    <a:pt x="0" y="198"/>
                  </a:cubicBezTo>
                  <a:cubicBezTo>
                    <a:pt x="517" y="317"/>
                    <a:pt x="873" y="937"/>
                    <a:pt x="873" y="164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43" name="Freeform 11"/>
            <p:cNvSpPr>
              <a:spLocks/>
            </p:cNvSpPr>
            <p:nvPr userDrawn="1"/>
          </p:nvSpPr>
          <p:spPr bwMode="auto">
            <a:xfrm>
              <a:off x="2277" y="464"/>
              <a:ext cx="3729" cy="2222"/>
            </a:xfrm>
            <a:custGeom>
              <a:avLst/>
              <a:gdLst>
                <a:gd name="T0" fmla="*/ 11780 w 11954"/>
                <a:gd name="T1" fmla="*/ 3068 h 7123"/>
                <a:gd name="T2" fmla="*/ 6239 w 11954"/>
                <a:gd name="T3" fmla="*/ 6487 h 7123"/>
                <a:gd name="T4" fmla="*/ 1260 w 11954"/>
                <a:gd name="T5" fmla="*/ 1857 h 7123"/>
                <a:gd name="T6" fmla="*/ 2021 w 11954"/>
                <a:gd name="T7" fmla="*/ 165 h 7123"/>
                <a:gd name="T8" fmla="*/ 2021 w 11954"/>
                <a:gd name="T9" fmla="*/ 0 h 7123"/>
                <a:gd name="T10" fmla="*/ 0 w 11954"/>
                <a:gd name="T11" fmla="*/ 2519 h 7123"/>
                <a:gd name="T12" fmla="*/ 5678 w 11954"/>
                <a:gd name="T13" fmla="*/ 7123 h 7123"/>
                <a:gd name="T14" fmla="*/ 11954 w 11954"/>
                <a:gd name="T15" fmla="*/ 3180 h 7123"/>
                <a:gd name="T16" fmla="*/ 11780 w 11954"/>
                <a:gd name="T17" fmla="*/ 3068 h 7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54" h="7123">
                  <a:moveTo>
                    <a:pt x="11780" y="3068"/>
                  </a:moveTo>
                  <a:cubicBezTo>
                    <a:pt x="10207" y="5526"/>
                    <a:pt x="8236" y="6487"/>
                    <a:pt x="6239" y="6487"/>
                  </a:cubicBezTo>
                  <a:cubicBezTo>
                    <a:pt x="3656" y="6487"/>
                    <a:pt x="1260" y="4353"/>
                    <a:pt x="1260" y="1857"/>
                  </a:cubicBezTo>
                  <a:cubicBezTo>
                    <a:pt x="1260" y="1064"/>
                    <a:pt x="1457" y="383"/>
                    <a:pt x="2021" y="165"/>
                  </a:cubicBezTo>
                  <a:cubicBezTo>
                    <a:pt x="2021" y="0"/>
                    <a:pt x="2021" y="0"/>
                    <a:pt x="2021" y="0"/>
                  </a:cubicBezTo>
                  <a:cubicBezTo>
                    <a:pt x="818" y="168"/>
                    <a:pt x="0" y="1263"/>
                    <a:pt x="0" y="2519"/>
                  </a:cubicBezTo>
                  <a:cubicBezTo>
                    <a:pt x="0" y="5077"/>
                    <a:pt x="2570" y="7123"/>
                    <a:pt x="5678" y="7123"/>
                  </a:cubicBezTo>
                  <a:cubicBezTo>
                    <a:pt x="7924" y="7123"/>
                    <a:pt x="10145" y="6063"/>
                    <a:pt x="11954" y="3180"/>
                  </a:cubicBezTo>
                  <a:lnTo>
                    <a:pt x="11780" y="30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sp>
          <p:nvSpPr>
            <p:cNvPr id="44" name="Freeform 12"/>
            <p:cNvSpPr>
              <a:spLocks/>
            </p:cNvSpPr>
            <p:nvPr userDrawn="1"/>
          </p:nvSpPr>
          <p:spPr bwMode="auto">
            <a:xfrm>
              <a:off x="1993" y="1820"/>
              <a:ext cx="1641" cy="1446"/>
            </a:xfrm>
            <a:custGeom>
              <a:avLst/>
              <a:gdLst>
                <a:gd name="T0" fmla="*/ 3481 w 5260"/>
                <a:gd name="T1" fmla="*/ 3625 h 4636"/>
                <a:gd name="T2" fmla="*/ 911 w 5260"/>
                <a:gd name="T3" fmla="*/ 1092 h 4636"/>
                <a:gd name="T4" fmla="*/ 1152 w 5260"/>
                <a:gd name="T5" fmla="*/ 151 h 4636"/>
                <a:gd name="T6" fmla="*/ 1072 w 5260"/>
                <a:gd name="T7" fmla="*/ 0 h 4636"/>
                <a:gd name="T8" fmla="*/ 0 w 5260"/>
                <a:gd name="T9" fmla="*/ 2053 h 4636"/>
                <a:gd name="T10" fmla="*/ 2708 w 5260"/>
                <a:gd name="T11" fmla="*/ 4636 h 4636"/>
                <a:gd name="T12" fmla="*/ 5260 w 5260"/>
                <a:gd name="T13" fmla="*/ 2925 h 4636"/>
                <a:gd name="T14" fmla="*/ 5106 w 5260"/>
                <a:gd name="T15" fmla="*/ 2887 h 4636"/>
                <a:gd name="T16" fmla="*/ 3481 w 5260"/>
                <a:gd name="T17" fmla="*/ 3625 h 4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0" h="4636">
                  <a:moveTo>
                    <a:pt x="3481" y="3625"/>
                  </a:moveTo>
                  <a:cubicBezTo>
                    <a:pt x="2283" y="3625"/>
                    <a:pt x="911" y="2564"/>
                    <a:pt x="911" y="1092"/>
                  </a:cubicBezTo>
                  <a:cubicBezTo>
                    <a:pt x="911" y="720"/>
                    <a:pt x="980" y="428"/>
                    <a:pt x="1152" y="151"/>
                  </a:cubicBezTo>
                  <a:cubicBezTo>
                    <a:pt x="1072" y="0"/>
                    <a:pt x="1072" y="0"/>
                    <a:pt x="1072" y="0"/>
                  </a:cubicBezTo>
                  <a:cubicBezTo>
                    <a:pt x="520" y="405"/>
                    <a:pt x="0" y="1168"/>
                    <a:pt x="0" y="2053"/>
                  </a:cubicBezTo>
                  <a:cubicBezTo>
                    <a:pt x="0" y="3500"/>
                    <a:pt x="1148" y="4636"/>
                    <a:pt x="2708" y="4636"/>
                  </a:cubicBezTo>
                  <a:cubicBezTo>
                    <a:pt x="3901" y="4636"/>
                    <a:pt x="4736" y="4028"/>
                    <a:pt x="5260" y="2925"/>
                  </a:cubicBezTo>
                  <a:cubicBezTo>
                    <a:pt x="5106" y="2887"/>
                    <a:pt x="5106" y="2887"/>
                    <a:pt x="5106" y="2887"/>
                  </a:cubicBezTo>
                  <a:cubicBezTo>
                    <a:pt x="4671" y="3366"/>
                    <a:pt x="4162" y="3625"/>
                    <a:pt x="3481" y="362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30367"/>
              <a:endParaRPr lang="en-GB" sz="1600">
                <a:solidFill>
                  <a:prstClr val="white"/>
                </a:solidFill>
              </a:endParaRPr>
            </a:p>
          </p:txBody>
        </p:sp>
      </p:grpSp>
    </p:spTree>
    <p:extLst>
      <p:ext uri="{BB962C8B-B14F-4D97-AF65-F5344CB8AC3E}">
        <p14:creationId xmlns="" xmlns:p14="http://schemas.microsoft.com/office/powerpoint/2010/main" val="162984241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26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496867"/>
            <a:ext cx="7886700" cy="1325563"/>
          </a:xfrm>
          <a:prstGeom prst="rect">
            <a:avLst/>
          </a:prstGeom>
        </p:spPr>
        <p:txBody>
          <a:bodyPr vert="horz" lIns="83037" tIns="41518" rIns="83037" bIns="41518" rtlCol="0" anchor="ctr">
            <a:normAutofit/>
          </a:bodyPr>
          <a:lstStyle/>
          <a:p>
            <a:r>
              <a:rPr lang="fr-FR" sz="3000" b="1" dirty="0" smtClean="0">
                <a:solidFill>
                  <a:schemeClr val="bg1"/>
                </a:solidFill>
                <a:latin typeface="Arial" panose="020B0604020202020204" pitchFamily="34" charset="0"/>
                <a:ea typeface="Kozuka Gothic Pro B" panose="020B0800000000000000" pitchFamily="34" charset="-128"/>
                <a:cs typeface="Arial" panose="020B0604020202020204" pitchFamily="34" charset="0"/>
              </a:rPr>
              <a:t>Le titre de la présentation doit</a:t>
            </a:r>
            <a:br>
              <a:rPr lang="fr-FR" sz="3000" b="1" dirty="0" smtClean="0">
                <a:solidFill>
                  <a:schemeClr val="bg1"/>
                </a:solidFill>
                <a:latin typeface="Arial" panose="020B0604020202020204" pitchFamily="34" charset="0"/>
                <a:ea typeface="Kozuka Gothic Pro B" panose="020B0800000000000000" pitchFamily="34" charset="-128"/>
                <a:cs typeface="Arial" panose="020B0604020202020204" pitchFamily="34" charset="0"/>
              </a:rPr>
            </a:br>
            <a:r>
              <a:rPr lang="fr-FR" sz="3000" b="1" dirty="0" smtClean="0">
                <a:solidFill>
                  <a:schemeClr val="bg1"/>
                </a:solidFill>
                <a:latin typeface="Arial" panose="020B0604020202020204" pitchFamily="34" charset="0"/>
                <a:ea typeface="Kozuka Gothic Pro B" panose="020B0800000000000000" pitchFamily="34" charset="-128"/>
                <a:cs typeface="Arial" panose="020B0604020202020204" pitchFamily="34" charset="0"/>
              </a:rPr>
              <a:t>tenir au maximum sur 3 lignes.</a:t>
            </a:r>
            <a:br>
              <a:rPr lang="fr-FR" sz="3000" b="1" dirty="0" smtClean="0">
                <a:solidFill>
                  <a:schemeClr val="bg1"/>
                </a:solidFill>
                <a:latin typeface="Arial" panose="020B0604020202020204" pitchFamily="34" charset="0"/>
                <a:ea typeface="Kozuka Gothic Pro B" panose="020B0800000000000000" pitchFamily="34" charset="-128"/>
                <a:cs typeface="Arial" panose="020B0604020202020204" pitchFamily="34" charset="0"/>
              </a:rPr>
            </a:br>
            <a:r>
              <a:rPr lang="fr-FR" sz="3000" b="1" dirty="0" smtClean="0">
                <a:solidFill>
                  <a:schemeClr val="bg1"/>
                </a:solidFill>
                <a:latin typeface="Arial" panose="020B0604020202020204" pitchFamily="34" charset="0"/>
                <a:ea typeface="Kozuka Gothic Pro B" panose="020B0800000000000000" pitchFamily="34" charset="-128"/>
                <a:cs typeface="Arial" panose="020B0604020202020204" pitchFamily="34" charset="0"/>
              </a:rPr>
              <a:t>Utilisez la police Arial gras</a:t>
            </a:r>
            <a:endParaRPr lang="en-US" dirty="0"/>
          </a:p>
        </p:txBody>
      </p:sp>
      <p:pic>
        <p:nvPicPr>
          <p:cNvPr id="8" name="Imag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610348" y="1584476"/>
            <a:ext cx="4533521" cy="4874218"/>
          </a:xfrm>
          <a:prstGeom prst="rect">
            <a:avLst/>
          </a:prstGeom>
        </p:spPr>
      </p:pic>
      <p:grpSp>
        <p:nvGrpSpPr>
          <p:cNvPr id="9" name="Groupe 8"/>
          <p:cNvGrpSpPr/>
          <p:nvPr userDrawn="1"/>
        </p:nvGrpSpPr>
        <p:grpSpPr>
          <a:xfrm>
            <a:off x="595109" y="946836"/>
            <a:ext cx="3800050" cy="1824651"/>
            <a:chOff x="675800" y="998999"/>
            <a:chExt cx="4315300" cy="1925176"/>
          </a:xfrm>
        </p:grpSpPr>
        <p:pic>
          <p:nvPicPr>
            <p:cNvPr id="10" name="Imag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75800" y="998999"/>
              <a:ext cx="3343750" cy="1503803"/>
            </a:xfrm>
            <a:prstGeom prst="rect">
              <a:avLst/>
            </a:prstGeom>
          </p:spPr>
        </p:pic>
        <p:cxnSp>
          <p:nvCxnSpPr>
            <p:cNvPr id="11" name="Connecteur droit 10"/>
            <p:cNvCxnSpPr/>
            <p:nvPr/>
          </p:nvCxnSpPr>
          <p:spPr>
            <a:xfrm>
              <a:off x="716042" y="2921399"/>
              <a:ext cx="4275058" cy="2776"/>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sp>
        <p:nvSpPr>
          <p:cNvPr id="15" name="Rectangle 14"/>
          <p:cNvSpPr/>
          <p:nvPr userDrawn="1"/>
        </p:nvSpPr>
        <p:spPr>
          <a:xfrm>
            <a:off x="0" y="6206656"/>
            <a:ext cx="9144000" cy="651345"/>
          </a:xfrm>
          <a:prstGeom prst="rect">
            <a:avLst/>
          </a:prstGeom>
          <a:solidFill>
            <a:srgbClr val="26C4EC"/>
          </a:solidFill>
          <a:ln>
            <a:noFill/>
          </a:ln>
        </p:spPr>
        <p:style>
          <a:lnRef idx="2">
            <a:schemeClr val="accent1">
              <a:shade val="50000"/>
            </a:schemeClr>
          </a:lnRef>
          <a:fillRef idx="1">
            <a:schemeClr val="accent1"/>
          </a:fillRef>
          <a:effectRef idx="0">
            <a:schemeClr val="accent1"/>
          </a:effectRef>
          <a:fontRef idx="minor">
            <a:schemeClr val="lt1"/>
          </a:fontRef>
        </p:style>
        <p:txBody>
          <a:bodyPr lIns="83037" tIns="41518" rIns="83037" bIns="41518" rtlCol="0" anchor="ctr"/>
          <a:lstStyle/>
          <a:p>
            <a:pPr algn="ctr" defTabSz="830367"/>
            <a:endParaRPr lang="fr-FR" sz="1300">
              <a:solidFill>
                <a:prstClr val="white"/>
              </a:solidFill>
            </a:endParaRPr>
          </a:p>
        </p:txBody>
      </p:sp>
      <p:pic>
        <p:nvPicPr>
          <p:cNvPr id="12" name="Image 11"/>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3117067" y="6371208"/>
            <a:ext cx="2909864" cy="322239"/>
          </a:xfrm>
          <a:prstGeom prst="rect">
            <a:avLst/>
          </a:prstGeom>
        </p:spPr>
      </p:pic>
    </p:spTree>
    <p:extLst>
      <p:ext uri="{BB962C8B-B14F-4D97-AF65-F5344CB8AC3E}">
        <p14:creationId xmlns="" xmlns:p14="http://schemas.microsoft.com/office/powerpoint/2010/main" val="338168093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87611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19030" indent="-219030" algn="l" defTabSz="876119" rtl="0" eaLnBrk="1" latinLnBrk="0" hangingPunct="1">
        <a:lnSpc>
          <a:spcPct val="90000"/>
        </a:lnSpc>
        <a:spcBef>
          <a:spcPts val="958"/>
        </a:spcBef>
        <a:buFont typeface="Arial" panose="020B0604020202020204" pitchFamily="34" charset="0"/>
        <a:buChar char="•"/>
        <a:defRPr sz="2700" kern="1200">
          <a:solidFill>
            <a:schemeClr val="tx1"/>
          </a:solidFill>
          <a:latin typeface="+mn-lt"/>
          <a:ea typeface="+mn-ea"/>
          <a:cs typeface="+mn-cs"/>
        </a:defRPr>
      </a:lvl1pPr>
      <a:lvl2pPr marL="657090" indent="-219030" algn="l" defTabSz="876119" rtl="0" eaLnBrk="1" latinLnBrk="0" hangingPunct="1">
        <a:lnSpc>
          <a:spcPct val="90000"/>
        </a:lnSpc>
        <a:spcBef>
          <a:spcPts val="479"/>
        </a:spcBef>
        <a:buFont typeface="Arial" panose="020B0604020202020204" pitchFamily="34" charset="0"/>
        <a:buChar char="•"/>
        <a:defRPr sz="2300" kern="1200">
          <a:solidFill>
            <a:schemeClr val="tx1"/>
          </a:solidFill>
          <a:latin typeface="+mn-lt"/>
          <a:ea typeface="+mn-ea"/>
          <a:cs typeface="+mn-cs"/>
        </a:defRPr>
      </a:lvl2pPr>
      <a:lvl3pPr marL="1095150" indent="-219030" algn="l" defTabSz="876119" rtl="0" eaLnBrk="1" latinLnBrk="0" hangingPunct="1">
        <a:lnSpc>
          <a:spcPct val="90000"/>
        </a:lnSpc>
        <a:spcBef>
          <a:spcPts val="479"/>
        </a:spcBef>
        <a:buFont typeface="Arial" panose="020B0604020202020204" pitchFamily="34" charset="0"/>
        <a:buChar char="•"/>
        <a:defRPr sz="1900" kern="1200">
          <a:solidFill>
            <a:schemeClr val="tx1"/>
          </a:solidFill>
          <a:latin typeface="+mn-lt"/>
          <a:ea typeface="+mn-ea"/>
          <a:cs typeface="+mn-cs"/>
        </a:defRPr>
      </a:lvl3pPr>
      <a:lvl4pPr marL="1533210" indent="-219030" algn="l" defTabSz="876119" rtl="0" eaLnBrk="1" latinLnBrk="0" hangingPunct="1">
        <a:lnSpc>
          <a:spcPct val="90000"/>
        </a:lnSpc>
        <a:spcBef>
          <a:spcPts val="479"/>
        </a:spcBef>
        <a:buFont typeface="Arial" panose="020B0604020202020204" pitchFamily="34" charset="0"/>
        <a:buChar char="•"/>
        <a:defRPr sz="1700" kern="1200">
          <a:solidFill>
            <a:schemeClr val="tx1"/>
          </a:solidFill>
          <a:latin typeface="+mn-lt"/>
          <a:ea typeface="+mn-ea"/>
          <a:cs typeface="+mn-cs"/>
        </a:defRPr>
      </a:lvl4pPr>
      <a:lvl5pPr marL="1971270" indent="-219030" algn="l" defTabSz="876119" rtl="0" eaLnBrk="1" latinLnBrk="0" hangingPunct="1">
        <a:lnSpc>
          <a:spcPct val="90000"/>
        </a:lnSpc>
        <a:spcBef>
          <a:spcPts val="479"/>
        </a:spcBef>
        <a:buFont typeface="Arial" panose="020B0604020202020204" pitchFamily="34" charset="0"/>
        <a:buChar char="•"/>
        <a:defRPr sz="1700" kern="1200">
          <a:solidFill>
            <a:schemeClr val="tx1"/>
          </a:solidFill>
          <a:latin typeface="+mn-lt"/>
          <a:ea typeface="+mn-ea"/>
          <a:cs typeface="+mn-cs"/>
        </a:defRPr>
      </a:lvl5pPr>
      <a:lvl6pPr marL="2409329" indent="-219030" algn="l" defTabSz="876119" rtl="0" eaLnBrk="1" latinLnBrk="0" hangingPunct="1">
        <a:lnSpc>
          <a:spcPct val="90000"/>
        </a:lnSpc>
        <a:spcBef>
          <a:spcPts val="479"/>
        </a:spcBef>
        <a:buFont typeface="Arial" panose="020B0604020202020204" pitchFamily="34" charset="0"/>
        <a:buChar char="•"/>
        <a:defRPr sz="1700" kern="1200">
          <a:solidFill>
            <a:schemeClr val="tx1"/>
          </a:solidFill>
          <a:latin typeface="+mn-lt"/>
          <a:ea typeface="+mn-ea"/>
          <a:cs typeface="+mn-cs"/>
        </a:defRPr>
      </a:lvl6pPr>
      <a:lvl7pPr marL="2847389" indent="-219030" algn="l" defTabSz="876119" rtl="0" eaLnBrk="1" latinLnBrk="0" hangingPunct="1">
        <a:lnSpc>
          <a:spcPct val="90000"/>
        </a:lnSpc>
        <a:spcBef>
          <a:spcPts val="479"/>
        </a:spcBef>
        <a:buFont typeface="Arial" panose="020B0604020202020204" pitchFamily="34" charset="0"/>
        <a:buChar char="•"/>
        <a:defRPr sz="1700" kern="1200">
          <a:solidFill>
            <a:schemeClr val="tx1"/>
          </a:solidFill>
          <a:latin typeface="+mn-lt"/>
          <a:ea typeface="+mn-ea"/>
          <a:cs typeface="+mn-cs"/>
        </a:defRPr>
      </a:lvl7pPr>
      <a:lvl8pPr marL="3285449" indent="-219030" algn="l" defTabSz="876119" rtl="0" eaLnBrk="1" latinLnBrk="0" hangingPunct="1">
        <a:lnSpc>
          <a:spcPct val="90000"/>
        </a:lnSpc>
        <a:spcBef>
          <a:spcPts val="479"/>
        </a:spcBef>
        <a:buFont typeface="Arial" panose="020B0604020202020204" pitchFamily="34" charset="0"/>
        <a:buChar char="•"/>
        <a:defRPr sz="1700" kern="1200">
          <a:solidFill>
            <a:schemeClr val="tx1"/>
          </a:solidFill>
          <a:latin typeface="+mn-lt"/>
          <a:ea typeface="+mn-ea"/>
          <a:cs typeface="+mn-cs"/>
        </a:defRPr>
      </a:lvl8pPr>
      <a:lvl9pPr marL="3723510" indent="-219030" algn="l" defTabSz="876119" rtl="0" eaLnBrk="1" latinLnBrk="0" hangingPunct="1">
        <a:lnSpc>
          <a:spcPct val="90000"/>
        </a:lnSpc>
        <a:spcBef>
          <a:spcPts val="479"/>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76119" rtl="0" eaLnBrk="1" latinLnBrk="0" hangingPunct="1">
        <a:defRPr sz="1700" kern="1200">
          <a:solidFill>
            <a:schemeClr val="tx1"/>
          </a:solidFill>
          <a:latin typeface="+mn-lt"/>
          <a:ea typeface="+mn-ea"/>
          <a:cs typeface="+mn-cs"/>
        </a:defRPr>
      </a:lvl1pPr>
      <a:lvl2pPr marL="438060" algn="l" defTabSz="876119" rtl="0" eaLnBrk="1" latinLnBrk="0" hangingPunct="1">
        <a:defRPr sz="1700" kern="1200">
          <a:solidFill>
            <a:schemeClr val="tx1"/>
          </a:solidFill>
          <a:latin typeface="+mn-lt"/>
          <a:ea typeface="+mn-ea"/>
          <a:cs typeface="+mn-cs"/>
        </a:defRPr>
      </a:lvl2pPr>
      <a:lvl3pPr marL="876119" algn="l" defTabSz="876119" rtl="0" eaLnBrk="1" latinLnBrk="0" hangingPunct="1">
        <a:defRPr sz="1700" kern="1200">
          <a:solidFill>
            <a:schemeClr val="tx1"/>
          </a:solidFill>
          <a:latin typeface="+mn-lt"/>
          <a:ea typeface="+mn-ea"/>
          <a:cs typeface="+mn-cs"/>
        </a:defRPr>
      </a:lvl3pPr>
      <a:lvl4pPr marL="1314180" algn="l" defTabSz="876119" rtl="0" eaLnBrk="1" latinLnBrk="0" hangingPunct="1">
        <a:defRPr sz="1700" kern="1200">
          <a:solidFill>
            <a:schemeClr val="tx1"/>
          </a:solidFill>
          <a:latin typeface="+mn-lt"/>
          <a:ea typeface="+mn-ea"/>
          <a:cs typeface="+mn-cs"/>
        </a:defRPr>
      </a:lvl4pPr>
      <a:lvl5pPr marL="1752240" algn="l" defTabSz="876119" rtl="0" eaLnBrk="1" latinLnBrk="0" hangingPunct="1">
        <a:defRPr sz="1700" kern="1200">
          <a:solidFill>
            <a:schemeClr val="tx1"/>
          </a:solidFill>
          <a:latin typeface="+mn-lt"/>
          <a:ea typeface="+mn-ea"/>
          <a:cs typeface="+mn-cs"/>
        </a:defRPr>
      </a:lvl5pPr>
      <a:lvl6pPr marL="2190300" algn="l" defTabSz="876119" rtl="0" eaLnBrk="1" latinLnBrk="0" hangingPunct="1">
        <a:defRPr sz="1700" kern="1200">
          <a:solidFill>
            <a:schemeClr val="tx1"/>
          </a:solidFill>
          <a:latin typeface="+mn-lt"/>
          <a:ea typeface="+mn-ea"/>
          <a:cs typeface="+mn-cs"/>
        </a:defRPr>
      </a:lvl6pPr>
      <a:lvl7pPr marL="2628359" algn="l" defTabSz="876119" rtl="0" eaLnBrk="1" latinLnBrk="0" hangingPunct="1">
        <a:defRPr sz="1700" kern="1200">
          <a:solidFill>
            <a:schemeClr val="tx1"/>
          </a:solidFill>
          <a:latin typeface="+mn-lt"/>
          <a:ea typeface="+mn-ea"/>
          <a:cs typeface="+mn-cs"/>
        </a:defRPr>
      </a:lvl7pPr>
      <a:lvl8pPr marL="3066419" algn="l" defTabSz="876119" rtl="0" eaLnBrk="1" latinLnBrk="0" hangingPunct="1">
        <a:defRPr sz="1700" kern="1200">
          <a:solidFill>
            <a:schemeClr val="tx1"/>
          </a:solidFill>
          <a:latin typeface="+mn-lt"/>
          <a:ea typeface="+mn-ea"/>
          <a:cs typeface="+mn-cs"/>
        </a:defRPr>
      </a:lvl8pPr>
      <a:lvl9pPr marL="3504480" algn="l" defTabSz="876119"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263"/>
        </a:solidFill>
        <a:effectLst/>
      </p:bgPr>
    </p:bg>
    <p:spTree>
      <p:nvGrpSpPr>
        <p:cNvPr id="1" name=""/>
        <p:cNvGrpSpPr/>
        <p:nvPr/>
      </p:nvGrpSpPr>
      <p:grpSpPr>
        <a:xfrm>
          <a:off x="0" y="0"/>
          <a:ext cx="0" cy="0"/>
          <a:chOff x="0" y="0"/>
          <a:chExt cx="0" cy="0"/>
        </a:xfrm>
      </p:grpSpPr>
      <p:cxnSp>
        <p:nvCxnSpPr>
          <p:cNvPr id="7" name="Connecteur droit 6"/>
          <p:cNvCxnSpPr/>
          <p:nvPr userDrawn="1"/>
        </p:nvCxnSpPr>
        <p:spPr>
          <a:xfrm>
            <a:off x="596995" y="3436901"/>
            <a:ext cx="3764613" cy="2631"/>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835542130"/>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l" defTabSz="830367"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07592" indent="-207592" algn="l" defTabSz="830367" rtl="0" eaLnBrk="1" latinLnBrk="0" hangingPunct="1">
        <a:lnSpc>
          <a:spcPct val="90000"/>
        </a:lnSpc>
        <a:spcBef>
          <a:spcPts val="908"/>
        </a:spcBef>
        <a:buFont typeface="Arial" panose="020B0604020202020204" pitchFamily="34" charset="0"/>
        <a:buChar char="•"/>
        <a:defRPr sz="2500" kern="1200">
          <a:solidFill>
            <a:schemeClr val="tx1"/>
          </a:solidFill>
          <a:latin typeface="+mn-lt"/>
          <a:ea typeface="+mn-ea"/>
          <a:cs typeface="+mn-cs"/>
        </a:defRPr>
      </a:lvl1pPr>
      <a:lvl2pPr marL="622775" indent="-207592" algn="l" defTabSz="830367" rtl="0" eaLnBrk="1" latinLnBrk="0" hangingPunct="1">
        <a:lnSpc>
          <a:spcPct val="90000"/>
        </a:lnSpc>
        <a:spcBef>
          <a:spcPts val="454"/>
        </a:spcBef>
        <a:buFont typeface="Arial" panose="020B0604020202020204" pitchFamily="34" charset="0"/>
        <a:buChar char="•"/>
        <a:defRPr sz="2200" kern="1200">
          <a:solidFill>
            <a:schemeClr val="tx1"/>
          </a:solidFill>
          <a:latin typeface="+mn-lt"/>
          <a:ea typeface="+mn-ea"/>
          <a:cs typeface="+mn-cs"/>
        </a:defRPr>
      </a:lvl2pPr>
      <a:lvl3pPr marL="1037958" indent="-207592" algn="l" defTabSz="830367" rtl="0" eaLnBrk="1" latinLnBrk="0" hangingPunct="1">
        <a:lnSpc>
          <a:spcPct val="90000"/>
        </a:lnSpc>
        <a:spcBef>
          <a:spcPts val="454"/>
        </a:spcBef>
        <a:buFont typeface="Arial" panose="020B0604020202020204" pitchFamily="34" charset="0"/>
        <a:buChar char="•"/>
        <a:defRPr sz="1800" kern="1200">
          <a:solidFill>
            <a:schemeClr val="tx1"/>
          </a:solidFill>
          <a:latin typeface="+mn-lt"/>
          <a:ea typeface="+mn-ea"/>
          <a:cs typeface="+mn-cs"/>
        </a:defRPr>
      </a:lvl3pPr>
      <a:lvl4pPr marL="1453142" indent="-207592" algn="l" defTabSz="830367"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4pPr>
      <a:lvl5pPr marL="1868325" indent="-207592" algn="l" defTabSz="830367"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5pPr>
      <a:lvl6pPr marL="2283508" indent="-207592" algn="l" defTabSz="830367"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6pPr>
      <a:lvl7pPr marL="2698692" indent="-207592" algn="l" defTabSz="830367"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7pPr>
      <a:lvl8pPr marL="3113875" indent="-207592" algn="l" defTabSz="830367"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8pPr>
      <a:lvl9pPr marL="3529058" indent="-207592" algn="l" defTabSz="830367"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9pPr>
    </p:bodyStyle>
    <p:otherStyle>
      <a:defPPr>
        <a:defRPr lang="fr-FR"/>
      </a:defPPr>
      <a:lvl1pPr marL="0" algn="l" defTabSz="830367" rtl="0" eaLnBrk="1" latinLnBrk="0" hangingPunct="1">
        <a:defRPr sz="1600" kern="1200">
          <a:solidFill>
            <a:schemeClr val="tx1"/>
          </a:solidFill>
          <a:latin typeface="+mn-lt"/>
          <a:ea typeface="+mn-ea"/>
          <a:cs typeface="+mn-cs"/>
        </a:defRPr>
      </a:lvl1pPr>
      <a:lvl2pPr marL="415183" algn="l" defTabSz="830367" rtl="0" eaLnBrk="1" latinLnBrk="0" hangingPunct="1">
        <a:defRPr sz="1600" kern="1200">
          <a:solidFill>
            <a:schemeClr val="tx1"/>
          </a:solidFill>
          <a:latin typeface="+mn-lt"/>
          <a:ea typeface="+mn-ea"/>
          <a:cs typeface="+mn-cs"/>
        </a:defRPr>
      </a:lvl2pPr>
      <a:lvl3pPr marL="830367" algn="l" defTabSz="830367" rtl="0" eaLnBrk="1" latinLnBrk="0" hangingPunct="1">
        <a:defRPr sz="1600" kern="1200">
          <a:solidFill>
            <a:schemeClr val="tx1"/>
          </a:solidFill>
          <a:latin typeface="+mn-lt"/>
          <a:ea typeface="+mn-ea"/>
          <a:cs typeface="+mn-cs"/>
        </a:defRPr>
      </a:lvl3pPr>
      <a:lvl4pPr marL="1245550" algn="l" defTabSz="830367" rtl="0" eaLnBrk="1" latinLnBrk="0" hangingPunct="1">
        <a:defRPr sz="1600" kern="1200">
          <a:solidFill>
            <a:schemeClr val="tx1"/>
          </a:solidFill>
          <a:latin typeface="+mn-lt"/>
          <a:ea typeface="+mn-ea"/>
          <a:cs typeface="+mn-cs"/>
        </a:defRPr>
      </a:lvl4pPr>
      <a:lvl5pPr marL="1660733" algn="l" defTabSz="830367" rtl="0" eaLnBrk="1" latinLnBrk="0" hangingPunct="1">
        <a:defRPr sz="1600" kern="1200">
          <a:solidFill>
            <a:schemeClr val="tx1"/>
          </a:solidFill>
          <a:latin typeface="+mn-lt"/>
          <a:ea typeface="+mn-ea"/>
          <a:cs typeface="+mn-cs"/>
        </a:defRPr>
      </a:lvl5pPr>
      <a:lvl6pPr marL="2075917" algn="l" defTabSz="830367" rtl="0" eaLnBrk="1" latinLnBrk="0" hangingPunct="1">
        <a:defRPr sz="1600" kern="1200">
          <a:solidFill>
            <a:schemeClr val="tx1"/>
          </a:solidFill>
          <a:latin typeface="+mn-lt"/>
          <a:ea typeface="+mn-ea"/>
          <a:cs typeface="+mn-cs"/>
        </a:defRPr>
      </a:lvl6pPr>
      <a:lvl7pPr marL="2491100" algn="l" defTabSz="830367" rtl="0" eaLnBrk="1" latinLnBrk="0" hangingPunct="1">
        <a:defRPr sz="1600" kern="1200">
          <a:solidFill>
            <a:schemeClr val="tx1"/>
          </a:solidFill>
          <a:latin typeface="+mn-lt"/>
          <a:ea typeface="+mn-ea"/>
          <a:cs typeface="+mn-cs"/>
        </a:defRPr>
      </a:lvl7pPr>
      <a:lvl8pPr marL="2906283" algn="l" defTabSz="830367" rtl="0" eaLnBrk="1" latinLnBrk="0" hangingPunct="1">
        <a:defRPr sz="1600" kern="1200">
          <a:solidFill>
            <a:schemeClr val="tx1"/>
          </a:solidFill>
          <a:latin typeface="+mn-lt"/>
          <a:ea typeface="+mn-ea"/>
          <a:cs typeface="+mn-cs"/>
        </a:defRPr>
      </a:lvl8pPr>
      <a:lvl9pPr marL="3321467" algn="l" defTabSz="830367"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Espace réservé du texte 3"/>
          <p:cNvSpPr txBox="1">
            <a:spLocks/>
          </p:cNvSpPr>
          <p:nvPr userDrawn="1"/>
        </p:nvSpPr>
        <p:spPr>
          <a:xfrm>
            <a:off x="350994" y="1576829"/>
            <a:ext cx="4119009" cy="4292645"/>
          </a:xfrm>
          <a:prstGeom prst="rect">
            <a:avLst/>
          </a:prstGeom>
        </p:spPr>
        <p:txBody>
          <a:bodyPr lIns="83037" tIns="41518" rIns="83037" bIns="41518"/>
          <a:lstStyle>
            <a:lvl1pPr marL="139303" indent="-139303"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fr-FR" sz="900" dirty="0">
              <a:solidFill>
                <a:prstClr val="black"/>
              </a:solidFill>
              <a:latin typeface="Arial" panose="020B0604020202020204" pitchFamily="34" charset="0"/>
              <a:ea typeface="Kozuka Gothic Pr6N B" panose="020B0800000000000000" pitchFamily="34" charset="-128"/>
              <a:cs typeface="Arial" panose="020B0604020202020204" pitchFamily="34" charset="0"/>
            </a:endParaRPr>
          </a:p>
        </p:txBody>
      </p:sp>
      <p:sp>
        <p:nvSpPr>
          <p:cNvPr id="9" name="Rectangle 8"/>
          <p:cNvSpPr/>
          <p:nvPr userDrawn="1"/>
        </p:nvSpPr>
        <p:spPr>
          <a:xfrm>
            <a:off x="0" y="1239"/>
            <a:ext cx="9144000" cy="144873"/>
          </a:xfrm>
          <a:prstGeom prst="rect">
            <a:avLst/>
          </a:prstGeom>
          <a:solidFill>
            <a:srgbClr val="26C4EC"/>
          </a:solidFill>
          <a:ln>
            <a:noFill/>
          </a:ln>
        </p:spPr>
        <p:style>
          <a:lnRef idx="2">
            <a:schemeClr val="accent1">
              <a:shade val="50000"/>
            </a:schemeClr>
          </a:lnRef>
          <a:fillRef idx="1">
            <a:schemeClr val="accent1"/>
          </a:fillRef>
          <a:effectRef idx="0">
            <a:schemeClr val="accent1"/>
          </a:effectRef>
          <a:fontRef idx="minor">
            <a:schemeClr val="lt1"/>
          </a:fontRef>
        </p:style>
        <p:txBody>
          <a:bodyPr lIns="83037" tIns="41518" rIns="83037" bIns="41518" rtlCol="0" anchor="ctr"/>
          <a:lstStyle/>
          <a:p>
            <a:pPr algn="ctr" defTabSz="830367"/>
            <a:endParaRPr lang="fr-FR" sz="1300">
              <a:solidFill>
                <a:prstClr val="white"/>
              </a:solidFill>
            </a:endParaRPr>
          </a:p>
        </p:txBody>
      </p:sp>
      <p:sp>
        <p:nvSpPr>
          <p:cNvPr id="10" name="Rectangle 9"/>
          <p:cNvSpPr/>
          <p:nvPr userDrawn="1"/>
        </p:nvSpPr>
        <p:spPr>
          <a:xfrm>
            <a:off x="0" y="6505043"/>
            <a:ext cx="9144000" cy="352958"/>
          </a:xfrm>
          <a:prstGeom prst="rect">
            <a:avLst/>
          </a:prstGeom>
          <a:solidFill>
            <a:srgbClr val="26C4EC"/>
          </a:solidFill>
          <a:ln>
            <a:noFill/>
          </a:ln>
        </p:spPr>
        <p:style>
          <a:lnRef idx="2">
            <a:schemeClr val="accent1">
              <a:shade val="50000"/>
            </a:schemeClr>
          </a:lnRef>
          <a:fillRef idx="1">
            <a:schemeClr val="accent1"/>
          </a:fillRef>
          <a:effectRef idx="0">
            <a:schemeClr val="accent1"/>
          </a:effectRef>
          <a:fontRef idx="minor">
            <a:schemeClr val="lt1"/>
          </a:fontRef>
        </p:style>
        <p:txBody>
          <a:bodyPr lIns="83037" tIns="41518" rIns="83037" bIns="41518" rtlCol="0" anchor="ctr"/>
          <a:lstStyle/>
          <a:p>
            <a:pPr algn="r" defTabSz="830367"/>
            <a:endParaRPr lang="fr-FR" sz="1300" b="1" dirty="0">
              <a:solidFill>
                <a:prstClr val="white"/>
              </a:solidFill>
              <a:latin typeface="Arial" panose="020B0604020202020204" pitchFamily="34" charset="0"/>
              <a:cs typeface="Arial" panose="020B0604020202020204" pitchFamily="34" charset="0"/>
            </a:endParaRPr>
          </a:p>
        </p:txBody>
      </p:sp>
      <p:pic>
        <p:nvPicPr>
          <p:cNvPr id="5" name="Image 4"/>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36403" y="6556426"/>
            <a:ext cx="557562" cy="269886"/>
          </a:xfrm>
          <a:prstGeom prst="rect">
            <a:avLst/>
          </a:prstGeom>
        </p:spPr>
      </p:pic>
      <p:cxnSp>
        <p:nvCxnSpPr>
          <p:cNvPr id="6" name="Connecteur droit 5"/>
          <p:cNvCxnSpPr/>
          <p:nvPr userDrawn="1"/>
        </p:nvCxnSpPr>
        <p:spPr>
          <a:xfrm>
            <a:off x="847600" y="6534112"/>
            <a:ext cx="0" cy="2782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1172003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timing>
    <p:tnLst>
      <p:par>
        <p:cTn id="1" dur="indefinite" restart="never" nodeType="tmRoot"/>
      </p:par>
    </p:tnLst>
  </p:timing>
  <p:txStyles>
    <p:titleStyle>
      <a:lvl1pPr algn="l" defTabSz="830367"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07592" indent="-207592" algn="l" defTabSz="830367" rtl="0" eaLnBrk="1" latinLnBrk="0" hangingPunct="1">
        <a:lnSpc>
          <a:spcPct val="90000"/>
        </a:lnSpc>
        <a:spcBef>
          <a:spcPts val="908"/>
        </a:spcBef>
        <a:buFont typeface="Arial" panose="020B0604020202020204" pitchFamily="34" charset="0"/>
        <a:buChar char="•"/>
        <a:defRPr sz="2500" kern="1200">
          <a:solidFill>
            <a:schemeClr val="tx1"/>
          </a:solidFill>
          <a:latin typeface="+mn-lt"/>
          <a:ea typeface="+mn-ea"/>
          <a:cs typeface="+mn-cs"/>
        </a:defRPr>
      </a:lvl1pPr>
      <a:lvl2pPr marL="622775" indent="-207592" algn="l" defTabSz="830367" rtl="0" eaLnBrk="1" latinLnBrk="0" hangingPunct="1">
        <a:lnSpc>
          <a:spcPct val="90000"/>
        </a:lnSpc>
        <a:spcBef>
          <a:spcPts val="454"/>
        </a:spcBef>
        <a:buFont typeface="Arial" panose="020B0604020202020204" pitchFamily="34" charset="0"/>
        <a:buChar char="•"/>
        <a:defRPr sz="2200" kern="1200">
          <a:solidFill>
            <a:schemeClr val="tx1"/>
          </a:solidFill>
          <a:latin typeface="+mn-lt"/>
          <a:ea typeface="+mn-ea"/>
          <a:cs typeface="+mn-cs"/>
        </a:defRPr>
      </a:lvl2pPr>
      <a:lvl3pPr marL="1037958" indent="-207592" algn="l" defTabSz="830367" rtl="0" eaLnBrk="1" latinLnBrk="0" hangingPunct="1">
        <a:lnSpc>
          <a:spcPct val="90000"/>
        </a:lnSpc>
        <a:spcBef>
          <a:spcPts val="454"/>
        </a:spcBef>
        <a:buFont typeface="Arial" panose="020B0604020202020204" pitchFamily="34" charset="0"/>
        <a:buChar char="•"/>
        <a:defRPr sz="1800" kern="1200">
          <a:solidFill>
            <a:schemeClr val="tx1"/>
          </a:solidFill>
          <a:latin typeface="+mn-lt"/>
          <a:ea typeface="+mn-ea"/>
          <a:cs typeface="+mn-cs"/>
        </a:defRPr>
      </a:lvl3pPr>
      <a:lvl4pPr marL="1453142" indent="-207592" algn="l" defTabSz="830367"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4pPr>
      <a:lvl5pPr marL="1868325" indent="-207592" algn="l" defTabSz="830367"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5pPr>
      <a:lvl6pPr marL="2283508" indent="-207592" algn="l" defTabSz="830367"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6pPr>
      <a:lvl7pPr marL="2698692" indent="-207592" algn="l" defTabSz="830367"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7pPr>
      <a:lvl8pPr marL="3113875" indent="-207592" algn="l" defTabSz="830367"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8pPr>
      <a:lvl9pPr marL="3529058" indent="-207592" algn="l" defTabSz="830367"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9pPr>
    </p:bodyStyle>
    <p:otherStyle>
      <a:defPPr>
        <a:defRPr lang="fr-FR"/>
      </a:defPPr>
      <a:lvl1pPr marL="0" algn="l" defTabSz="830367" rtl="0" eaLnBrk="1" latinLnBrk="0" hangingPunct="1">
        <a:defRPr sz="1600" kern="1200">
          <a:solidFill>
            <a:schemeClr val="tx1"/>
          </a:solidFill>
          <a:latin typeface="+mn-lt"/>
          <a:ea typeface="+mn-ea"/>
          <a:cs typeface="+mn-cs"/>
        </a:defRPr>
      </a:lvl1pPr>
      <a:lvl2pPr marL="415183" algn="l" defTabSz="830367" rtl="0" eaLnBrk="1" latinLnBrk="0" hangingPunct="1">
        <a:defRPr sz="1600" kern="1200">
          <a:solidFill>
            <a:schemeClr val="tx1"/>
          </a:solidFill>
          <a:latin typeface="+mn-lt"/>
          <a:ea typeface="+mn-ea"/>
          <a:cs typeface="+mn-cs"/>
        </a:defRPr>
      </a:lvl2pPr>
      <a:lvl3pPr marL="830367" algn="l" defTabSz="830367" rtl="0" eaLnBrk="1" latinLnBrk="0" hangingPunct="1">
        <a:defRPr sz="1600" kern="1200">
          <a:solidFill>
            <a:schemeClr val="tx1"/>
          </a:solidFill>
          <a:latin typeface="+mn-lt"/>
          <a:ea typeface="+mn-ea"/>
          <a:cs typeface="+mn-cs"/>
        </a:defRPr>
      </a:lvl3pPr>
      <a:lvl4pPr marL="1245550" algn="l" defTabSz="830367" rtl="0" eaLnBrk="1" latinLnBrk="0" hangingPunct="1">
        <a:defRPr sz="1600" kern="1200">
          <a:solidFill>
            <a:schemeClr val="tx1"/>
          </a:solidFill>
          <a:latin typeface="+mn-lt"/>
          <a:ea typeface="+mn-ea"/>
          <a:cs typeface="+mn-cs"/>
        </a:defRPr>
      </a:lvl4pPr>
      <a:lvl5pPr marL="1660733" algn="l" defTabSz="830367" rtl="0" eaLnBrk="1" latinLnBrk="0" hangingPunct="1">
        <a:defRPr sz="1600" kern="1200">
          <a:solidFill>
            <a:schemeClr val="tx1"/>
          </a:solidFill>
          <a:latin typeface="+mn-lt"/>
          <a:ea typeface="+mn-ea"/>
          <a:cs typeface="+mn-cs"/>
        </a:defRPr>
      </a:lvl5pPr>
      <a:lvl6pPr marL="2075917" algn="l" defTabSz="830367" rtl="0" eaLnBrk="1" latinLnBrk="0" hangingPunct="1">
        <a:defRPr sz="1600" kern="1200">
          <a:solidFill>
            <a:schemeClr val="tx1"/>
          </a:solidFill>
          <a:latin typeface="+mn-lt"/>
          <a:ea typeface="+mn-ea"/>
          <a:cs typeface="+mn-cs"/>
        </a:defRPr>
      </a:lvl6pPr>
      <a:lvl7pPr marL="2491100" algn="l" defTabSz="830367" rtl="0" eaLnBrk="1" latinLnBrk="0" hangingPunct="1">
        <a:defRPr sz="1600" kern="1200">
          <a:solidFill>
            <a:schemeClr val="tx1"/>
          </a:solidFill>
          <a:latin typeface="+mn-lt"/>
          <a:ea typeface="+mn-ea"/>
          <a:cs typeface="+mn-cs"/>
        </a:defRPr>
      </a:lvl7pPr>
      <a:lvl8pPr marL="2906283" algn="l" defTabSz="830367" rtl="0" eaLnBrk="1" latinLnBrk="0" hangingPunct="1">
        <a:defRPr sz="1600" kern="1200">
          <a:solidFill>
            <a:schemeClr val="tx1"/>
          </a:solidFill>
          <a:latin typeface="+mn-lt"/>
          <a:ea typeface="+mn-ea"/>
          <a:cs typeface="+mn-cs"/>
        </a:defRPr>
      </a:lvl8pPr>
      <a:lvl9pPr marL="3321467" algn="l" defTabSz="83036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p:cNvSpPr txBox="1">
            <a:spLocks/>
          </p:cNvSpPr>
          <p:nvPr/>
        </p:nvSpPr>
        <p:spPr>
          <a:xfrm>
            <a:off x="628650" y="2837259"/>
            <a:ext cx="7886700" cy="3064241"/>
          </a:xfrm>
          <a:prstGeom prst="rect">
            <a:avLst/>
          </a:prstGeom>
        </p:spPr>
        <p:txBody>
          <a:bodyPr vert="horz" lIns="83022" tIns="41510" rIns="83022" bIns="41510" rtlCol="0" anchor="ctr">
            <a:normAutofit/>
          </a:bodyPr>
          <a:lstStyle>
            <a:lvl1pPr algn="l" defTabSz="964783" rtl="0" eaLnBrk="1" latinLnBrk="0" hangingPunct="1">
              <a:lnSpc>
                <a:spcPct val="90000"/>
              </a:lnSpc>
              <a:spcBef>
                <a:spcPct val="0"/>
              </a:spcBef>
              <a:buNone/>
              <a:defRPr sz="4800" kern="1200">
                <a:solidFill>
                  <a:schemeClr val="tx1"/>
                </a:solidFill>
                <a:latin typeface="+mj-lt"/>
                <a:ea typeface="+mj-ea"/>
                <a:cs typeface="+mj-cs"/>
              </a:defRPr>
            </a:lvl1pPr>
          </a:lstStyle>
          <a:p>
            <a:pPr>
              <a:lnSpc>
                <a:spcPct val="110000"/>
              </a:lnSpc>
            </a:pPr>
            <a:r>
              <a:rPr lang="fr-FR" sz="2300" b="1" dirty="0">
                <a:solidFill>
                  <a:srgbClr val="FF0000"/>
                </a:solidFill>
                <a:latin typeface="Arial" panose="020B0604020202020204" pitchFamily="34" charset="0"/>
                <a:ea typeface="Kozuka Gothic Pro B" panose="020B0800000000000000" pitchFamily="34" charset="-128"/>
                <a:cs typeface="Arial" panose="020B0604020202020204" pitchFamily="34" charset="0"/>
              </a:rPr>
              <a:t>Comité des Règles ffgolf</a:t>
            </a:r>
          </a:p>
          <a:p>
            <a:pPr>
              <a:lnSpc>
                <a:spcPct val="110000"/>
              </a:lnSpc>
            </a:pPr>
            <a:endParaRPr lang="fr-FR" sz="3000" b="1" dirty="0">
              <a:solidFill>
                <a:prstClr val="white"/>
              </a:solidFill>
              <a:latin typeface="Arial" panose="020B0604020202020204" pitchFamily="34" charset="0"/>
              <a:ea typeface="Kozuka Gothic Pro B" panose="020B0800000000000000" pitchFamily="34" charset="-128"/>
              <a:cs typeface="Arial" panose="020B0604020202020204" pitchFamily="34" charset="0"/>
            </a:endParaRPr>
          </a:p>
          <a:p>
            <a:pPr>
              <a:lnSpc>
                <a:spcPct val="110000"/>
              </a:lnSpc>
            </a:pPr>
            <a:r>
              <a:rPr lang="fr-FR" sz="3000" b="1" dirty="0">
                <a:solidFill>
                  <a:prstClr val="white"/>
                </a:solidFill>
                <a:latin typeface="Arial" panose="020B0604020202020204" pitchFamily="34" charset="0"/>
                <a:ea typeface="Kozuka Gothic Pro B" panose="020B0800000000000000" pitchFamily="34" charset="-128"/>
                <a:cs typeface="Arial" panose="020B0604020202020204" pitchFamily="34" charset="0"/>
              </a:rPr>
              <a:t>Les nouvelles Règles de Golf</a:t>
            </a:r>
            <a:br>
              <a:rPr lang="fr-FR" sz="3000" b="1" dirty="0">
                <a:solidFill>
                  <a:prstClr val="white"/>
                </a:solidFill>
                <a:latin typeface="Arial" panose="020B0604020202020204" pitchFamily="34" charset="0"/>
                <a:ea typeface="Kozuka Gothic Pro B" panose="020B0800000000000000" pitchFamily="34" charset="-128"/>
                <a:cs typeface="Arial" panose="020B0604020202020204" pitchFamily="34" charset="0"/>
              </a:rPr>
            </a:br>
            <a:r>
              <a:rPr lang="fr-FR" sz="3000" b="1" dirty="0">
                <a:solidFill>
                  <a:prstClr val="white"/>
                </a:solidFill>
                <a:latin typeface="Arial" panose="020B0604020202020204" pitchFamily="34" charset="0"/>
                <a:ea typeface="Kozuka Gothic Pro B" panose="020B0800000000000000" pitchFamily="34" charset="-128"/>
                <a:cs typeface="Arial" panose="020B0604020202020204" pitchFamily="34" charset="0"/>
              </a:rPr>
              <a:t>applicables au 1</a:t>
            </a:r>
            <a:r>
              <a:rPr lang="fr-FR" sz="3000" b="1" baseline="30000" dirty="0">
                <a:solidFill>
                  <a:prstClr val="white"/>
                </a:solidFill>
                <a:latin typeface="Arial" panose="020B0604020202020204" pitchFamily="34" charset="0"/>
                <a:ea typeface="Kozuka Gothic Pro B" panose="020B0800000000000000" pitchFamily="34" charset="-128"/>
                <a:cs typeface="Arial" panose="020B0604020202020204" pitchFamily="34" charset="0"/>
              </a:rPr>
              <a:t>er </a:t>
            </a:r>
            <a:r>
              <a:rPr lang="fr-FR" sz="3000" b="1" dirty="0">
                <a:solidFill>
                  <a:prstClr val="white"/>
                </a:solidFill>
                <a:latin typeface="Arial" panose="020B0604020202020204" pitchFamily="34" charset="0"/>
                <a:ea typeface="Kozuka Gothic Pro B" panose="020B0800000000000000" pitchFamily="34" charset="-128"/>
                <a:cs typeface="Arial" panose="020B0604020202020204" pitchFamily="34" charset="0"/>
              </a:rPr>
              <a:t>janvier 2019 </a:t>
            </a:r>
            <a:endParaRPr lang="en-US" dirty="0">
              <a:solidFill>
                <a:prstClr val="black"/>
              </a:solidFill>
            </a:endParaRPr>
          </a:p>
        </p:txBody>
      </p:sp>
    </p:spTree>
    <p:extLst>
      <p:ext uri="{BB962C8B-B14F-4D97-AF65-F5344CB8AC3E}">
        <p14:creationId xmlns="" xmlns:p14="http://schemas.microsoft.com/office/powerpoint/2010/main" val="2589403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4" name="ZoneTexte 3"/>
          <p:cNvSpPr txBox="1"/>
          <p:nvPr/>
        </p:nvSpPr>
        <p:spPr>
          <a:xfrm>
            <a:off x="251520" y="1021378"/>
            <a:ext cx="2561855" cy="461665"/>
          </a:xfrm>
          <a:prstGeom prst="rect">
            <a:avLst/>
          </a:prstGeom>
          <a:gradFill>
            <a:gsLst>
              <a:gs pos="0">
                <a:srgbClr val="003263"/>
              </a:gs>
              <a:gs pos="58000">
                <a:srgbClr val="004D9A"/>
              </a:gs>
              <a:gs pos="100000">
                <a:srgbClr val="003263"/>
              </a:gs>
            </a:gsLst>
            <a:lin ang="5400000" scaled="0"/>
          </a:gradFill>
          <a:ln>
            <a:noFill/>
          </a:ln>
        </p:spPr>
        <p:txBody>
          <a:bodyPr wrap="none" rtlCol="0">
            <a:spAutoFit/>
          </a:bodyPr>
          <a:lstStyle/>
          <a:p>
            <a:r>
              <a:rPr lang="fr-FR" sz="2400" dirty="0" smtClean="0">
                <a:solidFill>
                  <a:schemeClr val="accent4">
                    <a:lumMod val="40000"/>
                    <a:lumOff val="60000"/>
                  </a:schemeClr>
                </a:solidFill>
                <a:effectLst>
                  <a:outerShdw blurRad="38100" dist="38100" dir="2700000" algn="tl">
                    <a:srgbClr val="000000">
                      <a:alpha val="43137"/>
                    </a:srgbClr>
                  </a:outerShdw>
                </a:effectLst>
              </a:rPr>
              <a:t>Ce qui est nouveau</a:t>
            </a:r>
            <a:endParaRPr lang="fr-FR" sz="2400"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ZoneTexte 4"/>
          <p:cNvSpPr txBox="1"/>
          <p:nvPr/>
        </p:nvSpPr>
        <p:spPr>
          <a:xfrm>
            <a:off x="251520" y="455131"/>
            <a:ext cx="8640960" cy="523220"/>
          </a:xfrm>
          <a:prstGeom prst="rect">
            <a:avLst/>
          </a:prstGeom>
          <a:noFill/>
        </p:spPr>
        <p:txBody>
          <a:bodyPr wrap="square" rtlCol="0">
            <a:spAutoFit/>
          </a:bodyPr>
          <a:lstStyle/>
          <a:p>
            <a:r>
              <a:rPr lang="fr-FR" sz="2800" dirty="0" smtClean="0">
                <a:solidFill>
                  <a:schemeClr val="bg1"/>
                </a:solidFill>
              </a:rPr>
              <a:t>Règle 7.3 </a:t>
            </a:r>
            <a:r>
              <a:rPr lang="fr-FR" sz="2800" dirty="0">
                <a:solidFill>
                  <a:schemeClr val="bg1"/>
                </a:solidFill>
              </a:rPr>
              <a:t>: </a:t>
            </a:r>
            <a:r>
              <a:rPr lang="fr-FR" sz="2800" dirty="0" smtClean="0">
                <a:solidFill>
                  <a:schemeClr val="bg1"/>
                </a:solidFill>
              </a:rPr>
              <a:t>relever la balle pour l’identifier</a:t>
            </a:r>
            <a:endParaRPr lang="fr-FR" sz="2800" i="1" dirty="0">
              <a:solidFill>
                <a:schemeClr val="bg1"/>
              </a:solidFill>
              <a:effectLst>
                <a:outerShdw blurRad="38100" dist="38100" dir="2700000" algn="tl">
                  <a:srgbClr val="000000">
                    <a:alpha val="43137"/>
                  </a:srgbClr>
                </a:outerShdw>
              </a:effectLst>
            </a:endParaRPr>
          </a:p>
        </p:txBody>
      </p:sp>
      <p:sp>
        <p:nvSpPr>
          <p:cNvPr id="6" name="ZoneTexte 5"/>
          <p:cNvSpPr txBox="1"/>
          <p:nvPr/>
        </p:nvSpPr>
        <p:spPr>
          <a:xfrm>
            <a:off x="251520" y="1700808"/>
            <a:ext cx="8424936" cy="830997"/>
          </a:xfrm>
          <a:prstGeom prst="rect">
            <a:avLst/>
          </a:prstGeom>
          <a:noFill/>
        </p:spPr>
        <p:txBody>
          <a:bodyPr wrap="square" rtlCol="0">
            <a:spAutoFit/>
          </a:bodyPr>
          <a:lstStyle/>
          <a:p>
            <a:pPr marL="342900" lvl="0" indent="-342900" algn="just" fontAlgn="base">
              <a:buFont typeface="Arial" panose="020B0604020202020204" pitchFamily="34" charset="0"/>
              <a:buChar char="•"/>
            </a:pPr>
            <a:r>
              <a:rPr lang="fr-FR" sz="2400" dirty="0" smtClean="0">
                <a:solidFill>
                  <a:schemeClr val="accent4">
                    <a:lumMod val="40000"/>
                    <a:lumOff val="60000"/>
                  </a:schemeClr>
                </a:solidFill>
              </a:rPr>
              <a:t>Vous n’avez plus l’obligation d’informer votre marqueur ou votre adversaire avant de relever votre balle pour l’identifier.</a:t>
            </a:r>
          </a:p>
        </p:txBody>
      </p:sp>
      <p:pic>
        <p:nvPicPr>
          <p:cNvPr id="7"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8"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36555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4" name="ZoneTexte 3"/>
          <p:cNvSpPr txBox="1"/>
          <p:nvPr/>
        </p:nvSpPr>
        <p:spPr>
          <a:xfrm>
            <a:off x="251520" y="1021378"/>
            <a:ext cx="2561855" cy="461665"/>
          </a:xfrm>
          <a:prstGeom prst="rect">
            <a:avLst/>
          </a:prstGeom>
          <a:gradFill>
            <a:gsLst>
              <a:gs pos="0">
                <a:srgbClr val="003263"/>
              </a:gs>
              <a:gs pos="58000">
                <a:srgbClr val="004D9A"/>
              </a:gs>
              <a:gs pos="100000">
                <a:srgbClr val="003263"/>
              </a:gs>
            </a:gsLst>
            <a:lin ang="5400000" scaled="0"/>
          </a:gradFill>
          <a:ln>
            <a:noFill/>
          </a:ln>
        </p:spPr>
        <p:txBody>
          <a:bodyPr wrap="none" rtlCol="0">
            <a:spAutoFit/>
          </a:bodyPr>
          <a:lstStyle/>
          <a:p>
            <a:r>
              <a:rPr lang="fr-FR" sz="2400" dirty="0" smtClean="0">
                <a:solidFill>
                  <a:schemeClr val="accent4">
                    <a:lumMod val="40000"/>
                    <a:lumOff val="60000"/>
                  </a:schemeClr>
                </a:solidFill>
                <a:effectLst>
                  <a:outerShdw blurRad="38100" dist="38100" dir="2700000" algn="tl">
                    <a:srgbClr val="000000">
                      <a:alpha val="43137"/>
                    </a:srgbClr>
                  </a:outerShdw>
                </a:effectLst>
              </a:rPr>
              <a:t>Ce qui est nouveau</a:t>
            </a:r>
            <a:endParaRPr lang="fr-FR" sz="2400"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ZoneTexte 4"/>
          <p:cNvSpPr txBox="1"/>
          <p:nvPr/>
        </p:nvSpPr>
        <p:spPr>
          <a:xfrm>
            <a:off x="251520" y="455131"/>
            <a:ext cx="8640960" cy="523220"/>
          </a:xfrm>
          <a:prstGeom prst="rect">
            <a:avLst/>
          </a:prstGeom>
          <a:noFill/>
        </p:spPr>
        <p:txBody>
          <a:bodyPr wrap="square" rtlCol="0">
            <a:spAutoFit/>
          </a:bodyPr>
          <a:lstStyle/>
          <a:p>
            <a:r>
              <a:rPr lang="fr-FR" sz="2800" dirty="0" smtClean="0">
                <a:solidFill>
                  <a:schemeClr val="bg1"/>
                </a:solidFill>
              </a:rPr>
              <a:t>Règle 7.4 </a:t>
            </a:r>
            <a:r>
              <a:rPr lang="fr-FR" sz="2800" dirty="0">
                <a:solidFill>
                  <a:schemeClr val="bg1"/>
                </a:solidFill>
              </a:rPr>
              <a:t>: </a:t>
            </a:r>
            <a:r>
              <a:rPr lang="fr-FR" sz="2800" dirty="0" smtClean="0">
                <a:solidFill>
                  <a:schemeClr val="bg1"/>
                </a:solidFill>
              </a:rPr>
              <a:t>balle déplacée pendant la recherche</a:t>
            </a:r>
            <a:endParaRPr lang="fr-FR" sz="2800" i="1" dirty="0">
              <a:solidFill>
                <a:schemeClr val="bg1"/>
              </a:solidFill>
              <a:effectLst>
                <a:outerShdw blurRad="38100" dist="38100" dir="2700000" algn="tl">
                  <a:srgbClr val="000000">
                    <a:alpha val="43137"/>
                  </a:srgbClr>
                </a:outerShdw>
              </a:effectLst>
            </a:endParaRPr>
          </a:p>
        </p:txBody>
      </p:sp>
      <p:sp>
        <p:nvSpPr>
          <p:cNvPr id="6" name="ZoneTexte 5"/>
          <p:cNvSpPr txBox="1"/>
          <p:nvPr/>
        </p:nvSpPr>
        <p:spPr>
          <a:xfrm>
            <a:off x="251520" y="1700808"/>
            <a:ext cx="8424936" cy="2677656"/>
          </a:xfrm>
          <a:prstGeom prst="rect">
            <a:avLst/>
          </a:prstGeom>
          <a:noFill/>
        </p:spPr>
        <p:txBody>
          <a:bodyPr wrap="square" rtlCol="0">
            <a:spAutoFit/>
          </a:bodyPr>
          <a:lstStyle/>
          <a:p>
            <a:pPr marL="342900" lvl="0" indent="-342900" algn="just" fontAlgn="base">
              <a:buFont typeface="Arial" panose="020B0604020202020204" pitchFamily="34" charset="0"/>
              <a:buChar char="•"/>
            </a:pPr>
            <a:r>
              <a:rPr lang="fr-FR" sz="2400" dirty="0" smtClean="0">
                <a:solidFill>
                  <a:schemeClr val="accent4">
                    <a:lumMod val="40000"/>
                    <a:lumOff val="60000"/>
                  </a:schemeClr>
                </a:solidFill>
              </a:rPr>
              <a:t>Il </a:t>
            </a:r>
            <a:r>
              <a:rPr lang="fr-FR" sz="2400" dirty="0">
                <a:solidFill>
                  <a:schemeClr val="accent4">
                    <a:lumMod val="40000"/>
                    <a:lumOff val="60000"/>
                  </a:schemeClr>
                </a:solidFill>
              </a:rPr>
              <a:t>n'y a pas de pénalité si la balle est déplacée par le joueur ou son cadet durant la recherche. </a:t>
            </a:r>
            <a:endParaRPr lang="fr-FR" sz="2400" dirty="0" smtClean="0">
              <a:solidFill>
                <a:schemeClr val="accent4">
                  <a:lumMod val="40000"/>
                  <a:lumOff val="60000"/>
                </a:schemeClr>
              </a:solidFill>
            </a:endParaRPr>
          </a:p>
          <a:p>
            <a:pPr marL="342900" lvl="0" indent="-342900" algn="just" fontAlgn="base">
              <a:buFont typeface="Arial" panose="020B0604020202020204" pitchFamily="34" charset="0"/>
              <a:buChar char="•"/>
            </a:pPr>
            <a:r>
              <a:rPr lang="fr-FR" sz="2400" u="sng" dirty="0" smtClean="0">
                <a:solidFill>
                  <a:schemeClr val="accent4">
                    <a:lumMod val="40000"/>
                    <a:lumOff val="60000"/>
                  </a:schemeClr>
                </a:solidFill>
                <a:effectLst>
                  <a:outerShdw blurRad="38100" dist="38100" dir="2700000" algn="tl">
                    <a:srgbClr val="000000">
                      <a:alpha val="43137"/>
                    </a:srgbClr>
                  </a:outerShdw>
                </a:effectLst>
              </a:rPr>
              <a:t>Dans </a:t>
            </a:r>
            <a:r>
              <a:rPr lang="fr-FR" sz="2400" u="sng" dirty="0">
                <a:solidFill>
                  <a:schemeClr val="accent4">
                    <a:lumMod val="40000"/>
                    <a:lumOff val="60000"/>
                  </a:schemeClr>
                </a:solidFill>
                <a:effectLst>
                  <a:outerShdw blurRad="38100" dist="38100" dir="2700000" algn="tl">
                    <a:srgbClr val="000000">
                      <a:alpha val="43137"/>
                    </a:srgbClr>
                  </a:outerShdw>
                </a:effectLst>
              </a:rPr>
              <a:t>tous les cas</a:t>
            </a:r>
            <a:r>
              <a:rPr lang="fr-FR" sz="2400" dirty="0">
                <a:solidFill>
                  <a:schemeClr val="accent4">
                    <a:lumMod val="40000"/>
                    <a:lumOff val="60000"/>
                  </a:schemeClr>
                </a:solidFill>
              </a:rPr>
              <a:t>, la balle sera </a:t>
            </a:r>
            <a:r>
              <a:rPr lang="fr-FR" sz="2400" u="sng" dirty="0" smtClean="0">
                <a:solidFill>
                  <a:schemeClr val="bg1"/>
                </a:solidFill>
                <a:effectLst>
                  <a:outerShdw blurRad="38100" dist="38100" dir="2700000" algn="tl">
                    <a:srgbClr val="000000">
                      <a:alpha val="43137"/>
                    </a:srgbClr>
                  </a:outerShdw>
                </a:effectLst>
              </a:rPr>
              <a:t>TOUJOURS</a:t>
            </a:r>
            <a:r>
              <a:rPr lang="fr-FR" sz="2400" dirty="0" smtClean="0">
                <a:solidFill>
                  <a:schemeClr val="accent4">
                    <a:lumMod val="40000"/>
                    <a:lumOff val="60000"/>
                  </a:schemeClr>
                </a:solidFill>
              </a:rPr>
              <a:t> replacée</a:t>
            </a:r>
            <a:r>
              <a:rPr lang="fr-FR" sz="2400" dirty="0">
                <a:solidFill>
                  <a:schemeClr val="accent4">
                    <a:lumMod val="40000"/>
                    <a:lumOff val="60000"/>
                  </a:schemeClr>
                </a:solidFill>
              </a:rPr>
              <a:t>. Elle ne sera </a:t>
            </a:r>
            <a:r>
              <a:rPr lang="fr-FR" sz="2400" u="sng" dirty="0">
                <a:solidFill>
                  <a:schemeClr val="bg1"/>
                </a:solidFill>
                <a:effectLst>
                  <a:outerShdw blurRad="38100" dist="38100" dir="2700000" algn="tl">
                    <a:srgbClr val="000000">
                      <a:alpha val="43137"/>
                    </a:srgbClr>
                  </a:outerShdw>
                </a:effectLst>
              </a:rPr>
              <a:t>JAMAIS</a:t>
            </a:r>
            <a:r>
              <a:rPr lang="fr-FR" sz="2400" dirty="0">
                <a:solidFill>
                  <a:schemeClr val="accent4">
                    <a:lumMod val="40000"/>
                    <a:lumOff val="60000"/>
                  </a:schemeClr>
                </a:solidFill>
              </a:rPr>
              <a:t> </a:t>
            </a:r>
            <a:r>
              <a:rPr lang="fr-FR" sz="2400" dirty="0" smtClean="0">
                <a:solidFill>
                  <a:schemeClr val="accent4">
                    <a:lumMod val="40000"/>
                    <a:lumOff val="60000"/>
                  </a:schemeClr>
                </a:solidFill>
              </a:rPr>
              <a:t>droppée.</a:t>
            </a:r>
          </a:p>
          <a:p>
            <a:pPr marL="342900" lvl="0" indent="-342900" algn="just" fontAlgn="base">
              <a:buFont typeface="Arial" panose="020B0604020202020204" pitchFamily="34" charset="0"/>
              <a:buChar char="•"/>
            </a:pPr>
            <a:r>
              <a:rPr lang="fr-FR" sz="2400" dirty="0" smtClean="0">
                <a:solidFill>
                  <a:schemeClr val="accent4">
                    <a:lumMod val="40000"/>
                    <a:lumOff val="60000"/>
                  </a:schemeClr>
                </a:solidFill>
              </a:rPr>
              <a:t>Si </a:t>
            </a:r>
            <a:r>
              <a:rPr lang="fr-FR" sz="2400" dirty="0">
                <a:solidFill>
                  <a:schemeClr val="accent4">
                    <a:lumMod val="40000"/>
                    <a:lumOff val="60000"/>
                  </a:schemeClr>
                </a:solidFill>
              </a:rPr>
              <a:t>l'emplacement d'origine n'est pas connu, il sera </a:t>
            </a:r>
            <a:r>
              <a:rPr lang="fr-FR" sz="2400" u="sng" dirty="0">
                <a:solidFill>
                  <a:schemeClr val="bg1"/>
                </a:solidFill>
                <a:effectLst>
                  <a:outerShdw blurRad="38100" dist="38100" dir="2700000" algn="tl">
                    <a:srgbClr val="000000">
                      <a:alpha val="43137"/>
                    </a:srgbClr>
                  </a:outerShdw>
                </a:effectLst>
              </a:rPr>
              <a:t>ESTIMÉ</a:t>
            </a:r>
            <a:r>
              <a:rPr lang="fr-FR" sz="2400" dirty="0">
                <a:solidFill>
                  <a:schemeClr val="accent4">
                    <a:lumMod val="40000"/>
                    <a:lumOff val="60000"/>
                  </a:schemeClr>
                </a:solidFill>
              </a:rPr>
              <a:t> et la balle sera replacée comme elle était avant de se déplacer, y compris sous ou contre tout élément naturel poussant ou fixé. </a:t>
            </a:r>
            <a:endParaRPr lang="fr-FR" sz="2400" dirty="0" smtClean="0">
              <a:solidFill>
                <a:schemeClr val="accent4">
                  <a:lumMod val="40000"/>
                  <a:lumOff val="60000"/>
                </a:schemeClr>
              </a:solidFill>
            </a:endParaRPr>
          </a:p>
        </p:txBody>
      </p:sp>
      <p:pic>
        <p:nvPicPr>
          <p:cNvPr id="7"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8"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55442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4" name="ZoneTexte 3"/>
          <p:cNvSpPr txBox="1"/>
          <p:nvPr/>
        </p:nvSpPr>
        <p:spPr>
          <a:xfrm>
            <a:off x="251520" y="1484784"/>
            <a:ext cx="2561855" cy="461665"/>
          </a:xfrm>
          <a:prstGeom prst="rect">
            <a:avLst/>
          </a:prstGeom>
          <a:gradFill>
            <a:gsLst>
              <a:gs pos="0">
                <a:srgbClr val="003263"/>
              </a:gs>
              <a:gs pos="58000">
                <a:srgbClr val="004D9A"/>
              </a:gs>
              <a:gs pos="100000">
                <a:srgbClr val="003263"/>
              </a:gs>
            </a:gsLst>
            <a:lin ang="5400000" scaled="0"/>
          </a:gradFill>
          <a:ln>
            <a:noFill/>
          </a:ln>
        </p:spPr>
        <p:txBody>
          <a:bodyPr wrap="none" rtlCol="0">
            <a:spAutoFit/>
          </a:bodyPr>
          <a:lstStyle/>
          <a:p>
            <a:r>
              <a:rPr lang="fr-FR" sz="2400" dirty="0" smtClean="0">
                <a:solidFill>
                  <a:schemeClr val="accent4">
                    <a:lumMod val="40000"/>
                    <a:lumOff val="60000"/>
                  </a:schemeClr>
                </a:solidFill>
                <a:effectLst>
                  <a:outerShdw blurRad="38100" dist="38100" dir="2700000" algn="tl">
                    <a:srgbClr val="000000">
                      <a:alpha val="43137"/>
                    </a:srgbClr>
                  </a:outerShdw>
                </a:effectLst>
              </a:rPr>
              <a:t>Ce qui est nouveau</a:t>
            </a:r>
            <a:endParaRPr lang="fr-FR" sz="2400"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ZoneTexte 4"/>
          <p:cNvSpPr txBox="1"/>
          <p:nvPr/>
        </p:nvSpPr>
        <p:spPr>
          <a:xfrm>
            <a:off x="251520" y="455131"/>
            <a:ext cx="8640960" cy="954107"/>
          </a:xfrm>
          <a:prstGeom prst="rect">
            <a:avLst/>
          </a:prstGeom>
          <a:noFill/>
        </p:spPr>
        <p:txBody>
          <a:bodyPr wrap="square" rtlCol="0">
            <a:spAutoFit/>
          </a:bodyPr>
          <a:lstStyle/>
          <a:p>
            <a:r>
              <a:rPr lang="fr-FR" sz="2800" dirty="0" smtClean="0">
                <a:solidFill>
                  <a:schemeClr val="bg1"/>
                </a:solidFill>
              </a:rPr>
              <a:t>Règle 8.1c </a:t>
            </a:r>
            <a:r>
              <a:rPr lang="fr-FR" sz="2800" dirty="0">
                <a:solidFill>
                  <a:schemeClr val="bg1"/>
                </a:solidFill>
              </a:rPr>
              <a:t>: </a:t>
            </a:r>
            <a:r>
              <a:rPr lang="fr-FR" sz="2800" dirty="0" smtClean="0">
                <a:solidFill>
                  <a:schemeClr val="bg1"/>
                </a:solidFill>
              </a:rPr>
              <a:t>éviter une pénalité en restaurant les conditions améliorées</a:t>
            </a:r>
            <a:endParaRPr lang="fr-FR" sz="2800" i="1" dirty="0">
              <a:solidFill>
                <a:schemeClr val="bg1"/>
              </a:solidFill>
              <a:effectLst>
                <a:outerShdw blurRad="38100" dist="38100" dir="2700000" algn="tl">
                  <a:srgbClr val="000000">
                    <a:alpha val="43137"/>
                  </a:srgbClr>
                </a:outerShdw>
              </a:effectLst>
            </a:endParaRPr>
          </a:p>
        </p:txBody>
      </p:sp>
      <p:sp>
        <p:nvSpPr>
          <p:cNvPr id="6" name="ZoneTexte 5"/>
          <p:cNvSpPr txBox="1"/>
          <p:nvPr/>
        </p:nvSpPr>
        <p:spPr>
          <a:xfrm>
            <a:off x="251520" y="2175247"/>
            <a:ext cx="8424936" cy="3046988"/>
          </a:xfrm>
          <a:prstGeom prst="rect">
            <a:avLst/>
          </a:prstGeom>
          <a:noFill/>
        </p:spPr>
        <p:txBody>
          <a:bodyPr wrap="square" rtlCol="0">
            <a:spAutoFit/>
          </a:bodyPr>
          <a:lstStyle/>
          <a:p>
            <a:pPr marL="342900" lvl="0" indent="-342900" algn="just" fontAlgn="base">
              <a:buFont typeface="Arial" panose="020B0604020202020204" pitchFamily="34" charset="0"/>
              <a:buChar char="•"/>
            </a:pPr>
            <a:r>
              <a:rPr lang="fr-FR" sz="2400" dirty="0" smtClean="0">
                <a:solidFill>
                  <a:schemeClr val="accent4">
                    <a:lumMod val="40000"/>
                    <a:lumOff val="60000"/>
                  </a:schemeClr>
                </a:solidFill>
              </a:rPr>
              <a:t>Si </a:t>
            </a:r>
            <a:r>
              <a:rPr lang="fr-FR" sz="2400" dirty="0">
                <a:solidFill>
                  <a:schemeClr val="accent4">
                    <a:lumMod val="40000"/>
                    <a:lumOff val="60000"/>
                  </a:schemeClr>
                </a:solidFill>
              </a:rPr>
              <a:t>vous améliorez les conditions affectant un coup en déplaçant, courbant ou cassant quelque chose, vous pouvez éviter la pénalité si, avant que le coup soit joué, vous restaurez autant que possible les conditions d’origine de telle sorte que l’amélioration soit supprimée</a:t>
            </a:r>
            <a:r>
              <a:rPr lang="fr-FR" sz="2400" dirty="0" smtClean="0">
                <a:solidFill>
                  <a:schemeClr val="accent4">
                    <a:lumMod val="40000"/>
                    <a:lumOff val="60000"/>
                  </a:schemeClr>
                </a:solidFill>
              </a:rPr>
              <a:t>.</a:t>
            </a:r>
          </a:p>
          <a:p>
            <a:pPr marL="342900" lvl="0" indent="-342900" algn="just" fontAlgn="base">
              <a:buFont typeface="Arial" panose="020B0604020202020204" pitchFamily="34" charset="0"/>
              <a:buChar char="•"/>
            </a:pPr>
            <a:r>
              <a:rPr lang="fr-FR" sz="2400" dirty="0" smtClean="0">
                <a:solidFill>
                  <a:schemeClr val="accent4">
                    <a:lumMod val="40000"/>
                    <a:lumOff val="60000"/>
                  </a:schemeClr>
                </a:solidFill>
              </a:rPr>
              <a:t>Par exemple : en replaçant un piquet de hors limites, remettant dans sa position d’origine une branche ou une obstruction inamovible.</a:t>
            </a:r>
          </a:p>
        </p:txBody>
      </p:sp>
      <p:pic>
        <p:nvPicPr>
          <p:cNvPr id="7"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8"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97037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4" name="ZoneTexte 3"/>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a:ln>
            <a:noFill/>
          </a:ln>
        </p:spPr>
        <p:txBody>
          <a:bodyPr wrap="none" rtlCol="0">
            <a:spAutoFit/>
          </a:bodyPr>
          <a:lstStyle/>
          <a:p>
            <a:r>
              <a:rPr lang="fr-FR" sz="2400" dirty="0" smtClean="0">
                <a:solidFill>
                  <a:schemeClr val="accent4">
                    <a:lumMod val="40000"/>
                    <a:lumOff val="60000"/>
                  </a:schemeClr>
                </a:solidFill>
                <a:effectLst>
                  <a:outerShdw blurRad="38100" dist="38100" dir="2700000" algn="tl">
                    <a:srgbClr val="000000">
                      <a:alpha val="43137"/>
                    </a:srgbClr>
                  </a:outerShdw>
                </a:effectLst>
              </a:rPr>
              <a:t>Ce qui est nouveau</a:t>
            </a:r>
            <a:endParaRPr lang="fr-FR" sz="2400"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ZoneTexte 4"/>
          <p:cNvSpPr txBox="1"/>
          <p:nvPr/>
        </p:nvSpPr>
        <p:spPr>
          <a:xfrm>
            <a:off x="251520" y="455131"/>
            <a:ext cx="8640960" cy="523220"/>
          </a:xfrm>
          <a:prstGeom prst="rect">
            <a:avLst/>
          </a:prstGeom>
          <a:noFill/>
        </p:spPr>
        <p:txBody>
          <a:bodyPr wrap="square" rtlCol="0">
            <a:spAutoFit/>
          </a:bodyPr>
          <a:lstStyle/>
          <a:p>
            <a:r>
              <a:rPr lang="fr-FR" sz="2800" dirty="0" smtClean="0">
                <a:solidFill>
                  <a:schemeClr val="bg1"/>
                </a:solidFill>
              </a:rPr>
              <a:t>Règle 9.6 </a:t>
            </a:r>
            <a:r>
              <a:rPr lang="fr-FR" sz="2800" dirty="0">
                <a:solidFill>
                  <a:schemeClr val="bg1"/>
                </a:solidFill>
              </a:rPr>
              <a:t>: </a:t>
            </a:r>
            <a:r>
              <a:rPr lang="fr-FR" sz="2800" dirty="0" smtClean="0">
                <a:solidFill>
                  <a:schemeClr val="bg1"/>
                </a:solidFill>
              </a:rPr>
              <a:t>balle </a:t>
            </a:r>
            <a:r>
              <a:rPr lang="fr-FR" sz="2800" dirty="0">
                <a:solidFill>
                  <a:schemeClr val="bg1"/>
                </a:solidFill>
              </a:rPr>
              <a:t>déplacée par une influence extérieure </a:t>
            </a:r>
            <a:endParaRPr lang="fr-FR" sz="2800" i="1" dirty="0">
              <a:solidFill>
                <a:schemeClr val="bg1"/>
              </a:solidFill>
              <a:effectLst>
                <a:outerShdw blurRad="38100" dist="38100" dir="2700000" algn="tl">
                  <a:srgbClr val="000000">
                    <a:alpha val="43137"/>
                  </a:srgbClr>
                </a:outerShdw>
              </a:effectLst>
            </a:endParaRPr>
          </a:p>
        </p:txBody>
      </p:sp>
      <p:sp>
        <p:nvSpPr>
          <p:cNvPr id="6" name="ZoneTexte 5"/>
          <p:cNvSpPr txBox="1"/>
          <p:nvPr/>
        </p:nvSpPr>
        <p:spPr>
          <a:xfrm>
            <a:off x="251520" y="1844824"/>
            <a:ext cx="8424936" cy="2677656"/>
          </a:xfrm>
          <a:prstGeom prst="rect">
            <a:avLst/>
          </a:prstGeom>
          <a:noFill/>
        </p:spPr>
        <p:txBody>
          <a:bodyPr wrap="square" rtlCol="0">
            <a:spAutoFit/>
          </a:bodyPr>
          <a:lstStyle/>
          <a:p>
            <a:pPr marL="342900" lvl="0" indent="-342900" algn="just" fontAlgn="base">
              <a:buFont typeface="Arial" panose="020B0604020202020204" pitchFamily="34" charset="0"/>
              <a:buChar char="•"/>
            </a:pPr>
            <a:r>
              <a:rPr lang="fr-FR" sz="2400" dirty="0" smtClean="0">
                <a:solidFill>
                  <a:schemeClr val="accent4">
                    <a:lumMod val="40000"/>
                    <a:lumOff val="60000"/>
                  </a:schemeClr>
                </a:solidFill>
              </a:rPr>
              <a:t>Si </a:t>
            </a:r>
            <a:r>
              <a:rPr lang="fr-FR" sz="2400" dirty="0">
                <a:solidFill>
                  <a:schemeClr val="accent4">
                    <a:lumMod val="40000"/>
                    <a:lumOff val="60000"/>
                  </a:schemeClr>
                </a:solidFill>
              </a:rPr>
              <a:t>votre balle a été déplacée, vous (ou la personne qui l'a déplacée) devez dans tous les cas </a:t>
            </a:r>
            <a:r>
              <a:rPr lang="fr-FR" sz="2400" u="sng" dirty="0">
                <a:solidFill>
                  <a:schemeClr val="bg1"/>
                </a:solidFill>
                <a:effectLst>
                  <a:outerShdw blurRad="38100" dist="38100" dir="2700000" algn="tl">
                    <a:srgbClr val="000000">
                      <a:alpha val="43137"/>
                    </a:srgbClr>
                  </a:outerShdw>
                </a:effectLst>
              </a:rPr>
              <a:t>la replacer</a:t>
            </a:r>
            <a:r>
              <a:rPr lang="fr-FR" sz="2400" dirty="0">
                <a:solidFill>
                  <a:schemeClr val="bg1"/>
                </a:solidFill>
              </a:rPr>
              <a:t> </a:t>
            </a:r>
            <a:r>
              <a:rPr lang="fr-FR" sz="2400" dirty="0">
                <a:solidFill>
                  <a:schemeClr val="accent4">
                    <a:lumMod val="40000"/>
                    <a:lumOff val="60000"/>
                  </a:schemeClr>
                </a:solidFill>
              </a:rPr>
              <a:t>y compris quand l'emplacement n'est pas connu. La balle ne sera </a:t>
            </a:r>
            <a:r>
              <a:rPr lang="fr-FR" sz="2400" u="sng" dirty="0">
                <a:solidFill>
                  <a:schemeClr val="bg1"/>
                </a:solidFill>
                <a:effectLst>
                  <a:outerShdw blurRad="38100" dist="38100" dir="2700000" algn="tl">
                    <a:srgbClr val="000000">
                      <a:alpha val="43137"/>
                    </a:srgbClr>
                  </a:outerShdw>
                </a:effectLst>
              </a:rPr>
              <a:t>JAMAIS</a:t>
            </a:r>
            <a:r>
              <a:rPr lang="fr-FR" sz="2400" dirty="0">
                <a:solidFill>
                  <a:schemeClr val="accent4">
                    <a:lumMod val="40000"/>
                    <a:lumOff val="60000"/>
                  </a:schemeClr>
                </a:solidFill>
              </a:rPr>
              <a:t> droppée. </a:t>
            </a:r>
            <a:endParaRPr lang="fr-FR" sz="2400" dirty="0" smtClean="0">
              <a:solidFill>
                <a:schemeClr val="accent4">
                  <a:lumMod val="40000"/>
                  <a:lumOff val="60000"/>
                </a:schemeClr>
              </a:solidFill>
            </a:endParaRPr>
          </a:p>
          <a:p>
            <a:pPr marL="342900" lvl="0" indent="-342900" algn="just" fontAlgn="base">
              <a:buFont typeface="Arial" panose="020B0604020202020204" pitchFamily="34" charset="0"/>
              <a:buChar char="•"/>
            </a:pPr>
            <a:r>
              <a:rPr lang="fr-FR" sz="2400" dirty="0" smtClean="0">
                <a:solidFill>
                  <a:schemeClr val="accent4">
                    <a:lumMod val="40000"/>
                    <a:lumOff val="60000"/>
                  </a:schemeClr>
                </a:solidFill>
              </a:rPr>
              <a:t>Si </a:t>
            </a:r>
            <a:r>
              <a:rPr lang="fr-FR" sz="2400" dirty="0">
                <a:solidFill>
                  <a:schemeClr val="accent4">
                    <a:lumMod val="40000"/>
                    <a:lumOff val="60000"/>
                  </a:schemeClr>
                </a:solidFill>
              </a:rPr>
              <a:t>l'emplacement n'est pas connu, il doit être estimé et la balle d'origine (si elle est rapidement récupérable) doit être replacée à cet emplacement </a:t>
            </a:r>
            <a:r>
              <a:rPr lang="fr-FR" sz="2400" dirty="0" smtClean="0">
                <a:solidFill>
                  <a:schemeClr val="accent4">
                    <a:lumMod val="40000"/>
                    <a:lumOff val="60000"/>
                  </a:schemeClr>
                </a:solidFill>
              </a:rPr>
              <a:t>estimé.</a:t>
            </a:r>
          </a:p>
        </p:txBody>
      </p:sp>
      <p:pic>
        <p:nvPicPr>
          <p:cNvPr id="7"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8"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98966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4" name="ZoneTexte 3"/>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a:ln>
            <a:noFill/>
          </a:ln>
        </p:spPr>
        <p:txBody>
          <a:bodyPr wrap="none" rtlCol="0">
            <a:spAutoFit/>
          </a:bodyPr>
          <a:lstStyle/>
          <a:p>
            <a:r>
              <a:rPr lang="fr-FR" sz="2400" dirty="0" smtClean="0">
                <a:solidFill>
                  <a:schemeClr val="accent4">
                    <a:lumMod val="40000"/>
                    <a:lumOff val="60000"/>
                  </a:schemeClr>
                </a:solidFill>
                <a:effectLst>
                  <a:outerShdw blurRad="38100" dist="38100" dir="2700000" algn="tl">
                    <a:srgbClr val="000000">
                      <a:alpha val="43137"/>
                    </a:srgbClr>
                  </a:outerShdw>
                </a:effectLst>
              </a:rPr>
              <a:t>Ce qui est nouveau</a:t>
            </a:r>
            <a:endParaRPr lang="fr-FR" sz="2400"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ZoneTexte 4"/>
          <p:cNvSpPr txBox="1"/>
          <p:nvPr/>
        </p:nvSpPr>
        <p:spPr>
          <a:xfrm>
            <a:off x="251520" y="455131"/>
            <a:ext cx="8640960" cy="523220"/>
          </a:xfrm>
          <a:prstGeom prst="rect">
            <a:avLst/>
          </a:prstGeom>
          <a:noFill/>
        </p:spPr>
        <p:txBody>
          <a:bodyPr wrap="square" rtlCol="0">
            <a:spAutoFit/>
          </a:bodyPr>
          <a:lstStyle/>
          <a:p>
            <a:r>
              <a:rPr lang="fr-FR" sz="2800" dirty="0" smtClean="0">
                <a:solidFill>
                  <a:schemeClr val="bg1"/>
                </a:solidFill>
              </a:rPr>
              <a:t>Règle 10.1a </a:t>
            </a:r>
            <a:r>
              <a:rPr lang="fr-FR" sz="2800" dirty="0">
                <a:solidFill>
                  <a:schemeClr val="bg1"/>
                </a:solidFill>
              </a:rPr>
              <a:t>: </a:t>
            </a:r>
            <a:r>
              <a:rPr lang="fr-FR" sz="2800" dirty="0" smtClean="0">
                <a:solidFill>
                  <a:schemeClr val="bg1"/>
                </a:solidFill>
              </a:rPr>
              <a:t>jouer un coup</a:t>
            </a:r>
            <a:endParaRPr lang="fr-FR" sz="2800" i="1" dirty="0">
              <a:solidFill>
                <a:schemeClr val="bg1"/>
              </a:solidFill>
              <a:effectLst>
                <a:outerShdw blurRad="38100" dist="38100" dir="2700000" algn="tl">
                  <a:srgbClr val="000000">
                    <a:alpha val="43137"/>
                  </a:srgbClr>
                </a:outerShdw>
              </a:effectLst>
            </a:endParaRPr>
          </a:p>
        </p:txBody>
      </p:sp>
      <p:sp>
        <p:nvSpPr>
          <p:cNvPr id="6" name="ZoneTexte 5"/>
          <p:cNvSpPr txBox="1"/>
          <p:nvPr/>
        </p:nvSpPr>
        <p:spPr>
          <a:xfrm>
            <a:off x="251520" y="1772816"/>
            <a:ext cx="8424936" cy="830997"/>
          </a:xfrm>
          <a:prstGeom prst="rect">
            <a:avLst/>
          </a:prstGeom>
          <a:noFill/>
        </p:spPr>
        <p:txBody>
          <a:bodyPr wrap="square" rtlCol="0">
            <a:spAutoFit/>
          </a:bodyPr>
          <a:lstStyle/>
          <a:p>
            <a:pPr marL="342900" lvl="0" indent="-342900" algn="just" fontAlgn="base">
              <a:buFont typeface="Arial" panose="020B0604020202020204" pitchFamily="34" charset="0"/>
              <a:buChar char="•"/>
            </a:pPr>
            <a:r>
              <a:rPr lang="fr-FR" sz="2400" dirty="0">
                <a:solidFill>
                  <a:schemeClr val="accent4">
                    <a:lumMod val="40000"/>
                    <a:lumOff val="60000"/>
                  </a:schemeClr>
                </a:solidFill>
              </a:rPr>
              <a:t>Si le club du joueur frappe </a:t>
            </a:r>
            <a:r>
              <a:rPr lang="fr-FR" sz="2400" u="sng" dirty="0">
                <a:solidFill>
                  <a:schemeClr val="accent4">
                    <a:lumMod val="40000"/>
                    <a:lumOff val="60000"/>
                  </a:schemeClr>
                </a:solidFill>
              </a:rPr>
              <a:t>accidentellement</a:t>
            </a:r>
            <a:r>
              <a:rPr lang="fr-FR" sz="2400" dirty="0">
                <a:solidFill>
                  <a:schemeClr val="accent4">
                    <a:lumMod val="40000"/>
                    <a:lumOff val="60000"/>
                  </a:schemeClr>
                </a:solidFill>
              </a:rPr>
              <a:t> la balle plus d’une fois, il y a </a:t>
            </a:r>
            <a:r>
              <a:rPr lang="fr-FR" sz="2400" dirty="0" smtClean="0">
                <a:solidFill>
                  <a:schemeClr val="accent4">
                    <a:lumMod val="40000"/>
                    <a:lumOff val="60000"/>
                  </a:schemeClr>
                </a:solidFill>
              </a:rPr>
              <a:t>seulement un </a:t>
            </a:r>
            <a:r>
              <a:rPr lang="fr-FR" sz="2400" dirty="0">
                <a:solidFill>
                  <a:schemeClr val="accent4">
                    <a:lumMod val="40000"/>
                    <a:lumOff val="60000"/>
                  </a:schemeClr>
                </a:solidFill>
              </a:rPr>
              <a:t>coup et </a:t>
            </a:r>
            <a:r>
              <a:rPr lang="fr-FR" sz="2400" u="sng" dirty="0">
                <a:solidFill>
                  <a:srgbClr val="FF0000"/>
                </a:solidFill>
                <a:effectLst>
                  <a:outerShdw blurRad="38100" dist="38100" dir="2700000" algn="tl">
                    <a:srgbClr val="000000">
                      <a:alpha val="43137"/>
                    </a:srgbClr>
                  </a:outerShdw>
                </a:effectLst>
              </a:rPr>
              <a:t>il n’y a </a:t>
            </a:r>
            <a:r>
              <a:rPr lang="fr-FR" sz="2400" u="sng" dirty="0" smtClean="0">
                <a:solidFill>
                  <a:srgbClr val="FF0000"/>
                </a:solidFill>
                <a:effectLst>
                  <a:outerShdw blurRad="38100" dist="38100" dir="2700000" algn="tl">
                    <a:srgbClr val="000000">
                      <a:alpha val="43137"/>
                    </a:srgbClr>
                  </a:outerShdw>
                </a:effectLst>
              </a:rPr>
              <a:t>plus de pénalité</a:t>
            </a:r>
            <a:r>
              <a:rPr lang="fr-FR" sz="2400" dirty="0" smtClean="0">
                <a:solidFill>
                  <a:schemeClr val="accent4">
                    <a:lumMod val="40000"/>
                    <a:lumOff val="60000"/>
                  </a:schemeClr>
                </a:solidFill>
              </a:rPr>
              <a:t>. </a:t>
            </a:r>
          </a:p>
        </p:txBody>
      </p:sp>
      <p:pic>
        <p:nvPicPr>
          <p:cNvPr id="7"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8"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4531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4" name="ZoneTexte 3"/>
          <p:cNvSpPr txBox="1"/>
          <p:nvPr/>
        </p:nvSpPr>
        <p:spPr>
          <a:xfrm>
            <a:off x="251520" y="1484784"/>
            <a:ext cx="2561855" cy="461665"/>
          </a:xfrm>
          <a:prstGeom prst="rect">
            <a:avLst/>
          </a:prstGeom>
          <a:gradFill>
            <a:gsLst>
              <a:gs pos="0">
                <a:srgbClr val="003263"/>
              </a:gs>
              <a:gs pos="58000">
                <a:srgbClr val="004D9A"/>
              </a:gs>
              <a:gs pos="100000">
                <a:srgbClr val="003263"/>
              </a:gs>
            </a:gsLst>
            <a:lin ang="5400000" scaled="0"/>
          </a:gradFill>
          <a:ln>
            <a:noFill/>
          </a:ln>
        </p:spPr>
        <p:txBody>
          <a:bodyPr wrap="none" rtlCol="0">
            <a:spAutoFit/>
          </a:bodyPr>
          <a:lstStyle/>
          <a:p>
            <a:r>
              <a:rPr lang="fr-FR" sz="2400" dirty="0" smtClean="0">
                <a:solidFill>
                  <a:schemeClr val="accent4">
                    <a:lumMod val="40000"/>
                    <a:lumOff val="60000"/>
                  </a:schemeClr>
                </a:solidFill>
                <a:effectLst>
                  <a:outerShdw blurRad="38100" dist="38100" dir="2700000" algn="tl">
                    <a:srgbClr val="000000">
                      <a:alpha val="43137"/>
                    </a:srgbClr>
                  </a:outerShdw>
                </a:effectLst>
              </a:rPr>
              <a:t>Ce qui est nouveau</a:t>
            </a:r>
            <a:endParaRPr lang="fr-FR" sz="2400"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ZoneTexte 4"/>
          <p:cNvSpPr txBox="1"/>
          <p:nvPr/>
        </p:nvSpPr>
        <p:spPr>
          <a:xfrm>
            <a:off x="251520" y="455131"/>
            <a:ext cx="8640960" cy="954107"/>
          </a:xfrm>
          <a:prstGeom prst="rect">
            <a:avLst/>
          </a:prstGeom>
          <a:noFill/>
        </p:spPr>
        <p:txBody>
          <a:bodyPr wrap="square" rtlCol="0">
            <a:spAutoFit/>
          </a:bodyPr>
          <a:lstStyle/>
          <a:p>
            <a:r>
              <a:rPr lang="fr-FR" sz="2800" dirty="0" smtClean="0">
                <a:solidFill>
                  <a:schemeClr val="bg1"/>
                </a:solidFill>
              </a:rPr>
              <a:t>Règle 10.1c </a:t>
            </a:r>
            <a:r>
              <a:rPr lang="fr-FR" sz="2800" dirty="0">
                <a:solidFill>
                  <a:schemeClr val="bg1"/>
                </a:solidFill>
              </a:rPr>
              <a:t>: </a:t>
            </a:r>
            <a:r>
              <a:rPr lang="fr-FR" sz="2800" dirty="0" smtClean="0">
                <a:solidFill>
                  <a:schemeClr val="bg1"/>
                </a:solidFill>
              </a:rPr>
              <a:t>jouer un coup en se tenant sur ou de part et d’autre de la ligne de jeu</a:t>
            </a:r>
            <a:endParaRPr lang="fr-FR" sz="2800" i="1" dirty="0">
              <a:solidFill>
                <a:schemeClr val="bg1"/>
              </a:solidFill>
              <a:effectLst>
                <a:outerShdw blurRad="38100" dist="38100" dir="2700000" algn="tl">
                  <a:srgbClr val="000000">
                    <a:alpha val="43137"/>
                  </a:srgbClr>
                </a:outerShdw>
              </a:effectLst>
            </a:endParaRPr>
          </a:p>
        </p:txBody>
      </p:sp>
      <p:sp>
        <p:nvSpPr>
          <p:cNvPr id="6" name="ZoneTexte 5"/>
          <p:cNvSpPr txBox="1"/>
          <p:nvPr/>
        </p:nvSpPr>
        <p:spPr>
          <a:xfrm>
            <a:off x="251520" y="2175247"/>
            <a:ext cx="8424936" cy="1200329"/>
          </a:xfrm>
          <a:prstGeom prst="rect">
            <a:avLst/>
          </a:prstGeom>
          <a:noFill/>
        </p:spPr>
        <p:txBody>
          <a:bodyPr wrap="square" rtlCol="0">
            <a:spAutoFit/>
          </a:bodyPr>
          <a:lstStyle/>
          <a:p>
            <a:pPr marL="342900" lvl="0" indent="-342900" algn="just" fontAlgn="base">
              <a:buFont typeface="Arial" panose="020B0604020202020204" pitchFamily="34" charset="0"/>
              <a:buChar char="•"/>
            </a:pPr>
            <a:r>
              <a:rPr lang="fr-FR" sz="2400" dirty="0">
                <a:solidFill>
                  <a:schemeClr val="accent4">
                    <a:lumMod val="40000"/>
                    <a:lumOff val="60000"/>
                  </a:schemeClr>
                </a:solidFill>
              </a:rPr>
              <a:t>Interdiction de jouer un coup sur le green en se tenant sur ou de part et d’autre de la ligne de </a:t>
            </a:r>
            <a:r>
              <a:rPr lang="fr-FR" sz="2400" dirty="0" smtClean="0">
                <a:solidFill>
                  <a:schemeClr val="accent4">
                    <a:lumMod val="40000"/>
                    <a:lumOff val="60000"/>
                  </a:schemeClr>
                </a:solidFill>
              </a:rPr>
              <a:t>jeu </a:t>
            </a:r>
            <a:r>
              <a:rPr lang="fr-FR" sz="2400" u="sng" dirty="0" smtClean="0">
                <a:solidFill>
                  <a:schemeClr val="bg1"/>
                </a:solidFill>
                <a:effectLst>
                  <a:outerShdw blurRad="38100" dist="38100" dir="2700000" algn="tl">
                    <a:srgbClr val="000000">
                      <a:alpha val="43137"/>
                    </a:srgbClr>
                  </a:outerShdw>
                </a:effectLst>
              </a:rPr>
              <a:t>étendue à tous les coups joués n’importe où sur le parcours</a:t>
            </a:r>
            <a:r>
              <a:rPr lang="fr-FR" sz="2400" dirty="0" smtClean="0">
                <a:solidFill>
                  <a:schemeClr val="accent4">
                    <a:lumMod val="40000"/>
                    <a:lumOff val="60000"/>
                  </a:schemeClr>
                </a:solidFill>
              </a:rPr>
              <a:t>. </a:t>
            </a:r>
          </a:p>
        </p:txBody>
      </p:sp>
      <p:pic>
        <p:nvPicPr>
          <p:cNvPr id="7"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8"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53118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251520" y="455131"/>
            <a:ext cx="8184372" cy="523220"/>
          </a:xfrm>
          <a:prstGeom prst="rect">
            <a:avLst/>
          </a:prstGeom>
          <a:noFill/>
        </p:spPr>
        <p:txBody>
          <a:bodyPr wrap="square" rtlCol="0">
            <a:spAutoFit/>
          </a:bodyPr>
          <a:lstStyle/>
          <a:p>
            <a:r>
              <a:rPr lang="fr-FR" sz="2800" dirty="0">
                <a:solidFill>
                  <a:schemeClr val="bg1"/>
                </a:solidFill>
              </a:rPr>
              <a:t>Règle </a:t>
            </a:r>
            <a:r>
              <a:rPr lang="fr-FR" sz="2800" dirty="0" smtClean="0">
                <a:solidFill>
                  <a:schemeClr val="bg1"/>
                </a:solidFill>
              </a:rPr>
              <a:t>10.2b : indiquer la ligne de jeu sur le green</a:t>
            </a:r>
            <a:endParaRPr lang="fr-FR" sz="2800" dirty="0">
              <a:solidFill>
                <a:schemeClr val="bg1"/>
              </a:solidFill>
            </a:endParaRPr>
          </a:p>
        </p:txBody>
      </p:sp>
      <p:sp>
        <p:nvSpPr>
          <p:cNvPr id="6" name="ZoneTexte 5"/>
          <p:cNvSpPr txBox="1"/>
          <p:nvPr/>
        </p:nvSpPr>
        <p:spPr>
          <a:xfrm>
            <a:off x="251520" y="1587564"/>
            <a:ext cx="8424936" cy="1200329"/>
          </a:xfrm>
          <a:prstGeom prst="rect">
            <a:avLst/>
          </a:prstGeom>
          <a:noFill/>
        </p:spPr>
        <p:txBody>
          <a:bodyPr wrap="square" rtlCol="0">
            <a:spAutoFit/>
          </a:bodyPr>
          <a:lstStyle/>
          <a:p>
            <a:pPr marL="342900" lvl="0" indent="-342900" algn="just" fontAlgn="base">
              <a:buFont typeface="Arial" panose="020B0604020202020204" pitchFamily="34" charset="0"/>
              <a:buChar char="•"/>
            </a:pPr>
            <a:r>
              <a:rPr lang="fr-FR" sz="2400" u="sng" dirty="0" smtClean="0">
                <a:solidFill>
                  <a:schemeClr val="bg1"/>
                </a:solidFill>
                <a:effectLst>
                  <a:outerShdw blurRad="38100" dist="38100" dir="2700000" algn="tl">
                    <a:srgbClr val="000000">
                      <a:alpha val="43137"/>
                    </a:srgbClr>
                  </a:outerShdw>
                </a:effectLst>
              </a:rPr>
              <a:t>Plus de pénalité</a:t>
            </a:r>
            <a:r>
              <a:rPr lang="fr-FR" sz="2400" dirty="0" smtClean="0">
                <a:solidFill>
                  <a:schemeClr val="bg1"/>
                </a:solidFill>
              </a:rPr>
              <a:t> </a:t>
            </a:r>
            <a:r>
              <a:rPr lang="fr-FR" sz="2400" dirty="0" smtClean="0">
                <a:solidFill>
                  <a:schemeClr val="accent4">
                    <a:lumMod val="40000"/>
                    <a:lumOff val="60000"/>
                  </a:schemeClr>
                </a:solidFill>
              </a:rPr>
              <a:t>si le joueur et/ou son cadet touchent le green pour indiquer la ligne de jeu, mais ce faisant ils ne doivent pas améliorer les conditions affectant le coup.</a:t>
            </a: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21378"/>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Tree>
    <p:extLst>
      <p:ext uri="{BB962C8B-B14F-4D97-AF65-F5344CB8AC3E}">
        <p14:creationId xmlns="" xmlns:p14="http://schemas.microsoft.com/office/powerpoint/2010/main" val="1527352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4" name="ZoneTexte 3"/>
          <p:cNvSpPr txBox="1"/>
          <p:nvPr/>
        </p:nvSpPr>
        <p:spPr>
          <a:xfrm>
            <a:off x="251520" y="1021378"/>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5" name="ZoneTexte 4"/>
          <p:cNvSpPr txBox="1"/>
          <p:nvPr/>
        </p:nvSpPr>
        <p:spPr>
          <a:xfrm>
            <a:off x="251520" y="455131"/>
            <a:ext cx="6048672" cy="523220"/>
          </a:xfrm>
          <a:prstGeom prst="rect">
            <a:avLst/>
          </a:prstGeom>
          <a:noFill/>
        </p:spPr>
        <p:txBody>
          <a:bodyPr wrap="square" rtlCol="0">
            <a:spAutoFit/>
          </a:bodyPr>
          <a:lstStyle/>
          <a:p>
            <a:r>
              <a:rPr lang="fr-FR" sz="2800" dirty="0">
                <a:solidFill>
                  <a:schemeClr val="bg1"/>
                </a:solidFill>
              </a:rPr>
              <a:t>Règle </a:t>
            </a:r>
            <a:r>
              <a:rPr lang="fr-FR" sz="2800" dirty="0" smtClean="0">
                <a:solidFill>
                  <a:schemeClr val="bg1"/>
                </a:solidFill>
              </a:rPr>
              <a:t>10.2b : alignement</a:t>
            </a:r>
            <a:endParaRPr lang="fr-FR" sz="2800" dirty="0">
              <a:solidFill>
                <a:schemeClr val="bg1"/>
              </a:solidFill>
            </a:endParaRPr>
          </a:p>
        </p:txBody>
      </p:sp>
      <p:sp>
        <p:nvSpPr>
          <p:cNvPr id="6" name="ZoneTexte 5"/>
          <p:cNvSpPr txBox="1"/>
          <p:nvPr/>
        </p:nvSpPr>
        <p:spPr>
          <a:xfrm>
            <a:off x="251520" y="1700808"/>
            <a:ext cx="8424936" cy="4154984"/>
          </a:xfrm>
          <a:prstGeom prst="rect">
            <a:avLst/>
          </a:prstGeom>
          <a:noFill/>
        </p:spPr>
        <p:txBody>
          <a:bodyPr wrap="square" rtlCol="0">
            <a:spAutoFit/>
          </a:bodyPr>
          <a:lstStyle/>
          <a:p>
            <a:pPr marL="342900" lvl="0" indent="-342900" algn="just" fontAlgn="base">
              <a:buFont typeface="Arial" panose="020B0604020202020204" pitchFamily="34" charset="0"/>
              <a:buChar char="•"/>
            </a:pPr>
            <a:r>
              <a:rPr lang="fr-FR" sz="2400" dirty="0">
                <a:solidFill>
                  <a:schemeClr val="accent4">
                    <a:lumMod val="40000"/>
                    <a:lumOff val="60000"/>
                  </a:schemeClr>
                </a:solidFill>
              </a:rPr>
              <a:t>Personne ne peut vous aider à vous aligner pour le coup. C'est une aptitude essentielle que vous devez avoir </a:t>
            </a:r>
            <a:r>
              <a:rPr lang="fr-FR" sz="2400" dirty="0" smtClean="0">
                <a:solidFill>
                  <a:schemeClr val="accent4">
                    <a:lumMod val="40000"/>
                    <a:lumOff val="60000"/>
                  </a:schemeClr>
                </a:solidFill>
              </a:rPr>
              <a:t>vous-même.</a:t>
            </a:r>
          </a:p>
          <a:p>
            <a:pPr marL="342900" lvl="0" indent="-342900" algn="just" fontAlgn="base">
              <a:buFont typeface="Arial" panose="020B0604020202020204" pitchFamily="34" charset="0"/>
              <a:buChar char="•"/>
            </a:pPr>
            <a:r>
              <a:rPr lang="fr-FR" sz="2400" dirty="0" smtClean="0">
                <a:solidFill>
                  <a:schemeClr val="accent4">
                    <a:lumMod val="40000"/>
                    <a:lumOff val="60000"/>
                  </a:schemeClr>
                </a:solidFill>
              </a:rPr>
              <a:t>C'est </a:t>
            </a:r>
            <a:r>
              <a:rPr lang="fr-FR" sz="2400" dirty="0">
                <a:solidFill>
                  <a:schemeClr val="accent4">
                    <a:lumMod val="40000"/>
                    <a:lumOff val="60000"/>
                  </a:schemeClr>
                </a:solidFill>
              </a:rPr>
              <a:t>une nouvelle Règle et le point important est que vous êtes concernés dès que vous </a:t>
            </a:r>
            <a:r>
              <a:rPr lang="fr-FR" sz="2400" u="sng" dirty="0">
                <a:solidFill>
                  <a:schemeClr val="bg1"/>
                </a:solidFill>
                <a:effectLst>
                  <a:outerShdw blurRad="38100" dist="38100" dir="2700000" algn="tl">
                    <a:srgbClr val="000000">
                      <a:alpha val="43137"/>
                    </a:srgbClr>
                  </a:outerShdw>
                </a:effectLst>
              </a:rPr>
              <a:t>COMMENCEZ</a:t>
            </a:r>
            <a:r>
              <a:rPr lang="fr-FR" sz="2400" dirty="0">
                <a:solidFill>
                  <a:schemeClr val="accent4">
                    <a:lumMod val="40000"/>
                    <a:lumOff val="60000"/>
                  </a:schemeClr>
                </a:solidFill>
              </a:rPr>
              <a:t> à prendre votre stance. À ce moment, vous devez vous assurer que votre cadet ne se tient pas délibérément derrière vous. S'il le fait </a:t>
            </a:r>
            <a:r>
              <a:rPr lang="fr-FR" sz="2400" dirty="0" smtClean="0">
                <a:solidFill>
                  <a:schemeClr val="accent4">
                    <a:lumMod val="40000"/>
                    <a:lumOff val="60000"/>
                  </a:schemeClr>
                </a:solidFill>
              </a:rPr>
              <a:t>délibérément </a:t>
            </a:r>
            <a:r>
              <a:rPr lang="fr-FR" sz="2400" dirty="0">
                <a:solidFill>
                  <a:schemeClr val="accent4">
                    <a:lumMod val="40000"/>
                    <a:lumOff val="60000"/>
                  </a:schemeClr>
                </a:solidFill>
              </a:rPr>
              <a:t>pour quelque raison que ce </a:t>
            </a:r>
            <a:r>
              <a:rPr lang="fr-FR" sz="2400" dirty="0" smtClean="0">
                <a:solidFill>
                  <a:schemeClr val="accent4">
                    <a:lumMod val="40000"/>
                    <a:lumOff val="60000"/>
                  </a:schemeClr>
                </a:solidFill>
              </a:rPr>
              <a:t>soit, vous </a:t>
            </a:r>
            <a:r>
              <a:rPr lang="fr-FR" sz="2400" dirty="0">
                <a:solidFill>
                  <a:schemeClr val="accent4">
                    <a:lumMod val="40000"/>
                    <a:lumOff val="60000"/>
                  </a:schemeClr>
                </a:solidFill>
              </a:rPr>
              <a:t>êtes en infraction avec la Règle. Il n'y a pas d'échappatoire à cette infraction, ce qui signifie que </a:t>
            </a:r>
            <a:r>
              <a:rPr lang="fr-FR" sz="2400" u="sng" dirty="0">
                <a:solidFill>
                  <a:schemeClr val="bg1"/>
                </a:solidFill>
                <a:effectLst>
                  <a:outerShdw blurRad="38100" dist="38100" dir="2700000" algn="tl">
                    <a:srgbClr val="000000">
                      <a:alpha val="43137"/>
                    </a:srgbClr>
                  </a:outerShdw>
                </a:effectLst>
              </a:rPr>
              <a:t>vous ne pouvez éviter la pénalité en interrompant votre stance et en </a:t>
            </a:r>
            <a:r>
              <a:rPr lang="fr-FR" sz="2400" u="sng" dirty="0" smtClean="0">
                <a:solidFill>
                  <a:schemeClr val="bg1"/>
                </a:solidFill>
                <a:effectLst>
                  <a:outerShdw blurRad="38100" dist="38100" dir="2700000" algn="tl">
                    <a:srgbClr val="000000">
                      <a:alpha val="43137"/>
                    </a:srgbClr>
                  </a:outerShdw>
                </a:effectLst>
              </a:rPr>
              <a:t>recommençant</a:t>
            </a:r>
            <a:r>
              <a:rPr lang="fr-FR" sz="2400" dirty="0" smtClean="0">
                <a:solidFill>
                  <a:schemeClr val="accent4">
                    <a:lumMod val="60000"/>
                    <a:lumOff val="40000"/>
                  </a:schemeClr>
                </a:solidFill>
              </a:rPr>
              <a:t> </a:t>
            </a:r>
            <a:r>
              <a:rPr lang="fr-FR" sz="2400" dirty="0" smtClean="0">
                <a:solidFill>
                  <a:schemeClr val="accent4">
                    <a:lumMod val="40000"/>
                    <a:lumOff val="60000"/>
                  </a:schemeClr>
                </a:solidFill>
              </a:rPr>
              <a:t>(excepté sur le green).  </a:t>
            </a:r>
            <a:r>
              <a:rPr lang="fr-FR" sz="2400" dirty="0">
                <a:solidFill>
                  <a:schemeClr val="accent4">
                    <a:lumMod val="40000"/>
                    <a:lumOff val="60000"/>
                  </a:schemeClr>
                </a:solidFill>
              </a:rPr>
              <a:t>La pénalité est de deux coups. </a:t>
            </a:r>
          </a:p>
        </p:txBody>
      </p:sp>
      <p:pic>
        <p:nvPicPr>
          <p:cNvPr id="7"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8"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97680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251520" y="455131"/>
            <a:ext cx="6048672" cy="523220"/>
          </a:xfrm>
          <a:prstGeom prst="rect">
            <a:avLst/>
          </a:prstGeom>
          <a:noFill/>
        </p:spPr>
        <p:txBody>
          <a:bodyPr wrap="square" rtlCol="0">
            <a:spAutoFit/>
          </a:bodyPr>
          <a:lstStyle/>
          <a:p>
            <a:r>
              <a:rPr lang="fr-FR" sz="2800" dirty="0">
                <a:solidFill>
                  <a:schemeClr val="bg1"/>
                </a:solidFill>
              </a:rPr>
              <a:t>Règle </a:t>
            </a:r>
            <a:r>
              <a:rPr lang="fr-FR" sz="2800" dirty="0" smtClean="0">
                <a:solidFill>
                  <a:schemeClr val="bg1"/>
                </a:solidFill>
              </a:rPr>
              <a:t>10.2b : alignement (suite)</a:t>
            </a:r>
            <a:endParaRPr lang="fr-FR" sz="2800" dirty="0">
              <a:solidFill>
                <a:schemeClr val="bg1"/>
              </a:solidFill>
            </a:endParaRPr>
          </a:p>
        </p:txBody>
      </p:sp>
      <p:pic>
        <p:nvPicPr>
          <p:cNvPr id="4"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6" name="Picture 2" descr="I:\Documents\FFGolf\Règles 2019\Powerpoint\Logo R&amp;A.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1052736"/>
            <a:ext cx="5871177" cy="5328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0240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251520" y="455131"/>
            <a:ext cx="6048672" cy="523220"/>
          </a:xfrm>
          <a:prstGeom prst="rect">
            <a:avLst/>
          </a:prstGeom>
          <a:noFill/>
        </p:spPr>
        <p:txBody>
          <a:bodyPr wrap="square" rtlCol="0">
            <a:spAutoFit/>
          </a:bodyPr>
          <a:lstStyle/>
          <a:p>
            <a:r>
              <a:rPr lang="fr-FR" sz="2800" dirty="0">
                <a:solidFill>
                  <a:schemeClr val="bg1"/>
                </a:solidFill>
              </a:rPr>
              <a:t>Règle </a:t>
            </a:r>
            <a:r>
              <a:rPr lang="fr-FR" sz="2800" dirty="0" smtClean="0">
                <a:solidFill>
                  <a:schemeClr val="bg1"/>
                </a:solidFill>
              </a:rPr>
              <a:t>10.2b : alignement (suite)</a:t>
            </a:r>
            <a:endParaRPr lang="fr-FR" sz="2800" dirty="0">
              <a:solidFill>
                <a:schemeClr val="bg1"/>
              </a:solidFill>
            </a:endParaRPr>
          </a:p>
        </p:txBody>
      </p:sp>
      <p:sp>
        <p:nvSpPr>
          <p:cNvPr id="6" name="ZoneTexte 5"/>
          <p:cNvSpPr txBox="1"/>
          <p:nvPr/>
        </p:nvSpPr>
        <p:spPr>
          <a:xfrm>
            <a:off x="251520" y="1587564"/>
            <a:ext cx="8424936" cy="2308324"/>
          </a:xfrm>
          <a:prstGeom prst="rect">
            <a:avLst/>
          </a:prstGeom>
          <a:noFill/>
        </p:spPr>
        <p:txBody>
          <a:bodyPr wrap="square" rtlCol="0">
            <a:spAutoFit/>
          </a:bodyPr>
          <a:lstStyle/>
          <a:p>
            <a:pPr marL="342900" lvl="0" indent="-342900" algn="just" fontAlgn="base">
              <a:buFont typeface="Arial" panose="020B0604020202020204" pitchFamily="34" charset="0"/>
              <a:buChar char="•"/>
            </a:pPr>
            <a:r>
              <a:rPr lang="fr-FR" sz="2400" dirty="0" smtClean="0">
                <a:solidFill>
                  <a:schemeClr val="accent4">
                    <a:lumMod val="40000"/>
                    <a:lumOff val="60000"/>
                  </a:schemeClr>
                </a:solidFill>
              </a:rPr>
              <a:t>Il y a également une nouvelle Règle - Ne pas poser d'objet pour aider à prendre le stance (10.2b(3)) - qui vous empêche de poser un objet quelconque (tel qu'un club) pour vous aider à aligner vos pieds ou votre corps. Si vous le faites, </a:t>
            </a:r>
            <a:r>
              <a:rPr lang="fr-FR" sz="2400" u="sng" dirty="0" smtClean="0">
                <a:solidFill>
                  <a:schemeClr val="bg1"/>
                </a:solidFill>
                <a:effectLst>
                  <a:outerShdw blurRad="38100" dist="38100" dir="2700000" algn="tl">
                    <a:srgbClr val="000000">
                      <a:alpha val="43137"/>
                    </a:srgbClr>
                  </a:outerShdw>
                </a:effectLst>
              </a:rPr>
              <a:t>il n'y a de nouveau pas moyen d'éviter la pénalité (deux coups ou perte du trou)</a:t>
            </a:r>
            <a:r>
              <a:rPr lang="fr-FR" sz="2400" dirty="0" smtClean="0">
                <a:solidFill>
                  <a:schemeClr val="accent4">
                    <a:lumMod val="40000"/>
                    <a:lumOff val="60000"/>
                  </a:schemeClr>
                </a:solidFill>
              </a:rPr>
              <a:t>. </a:t>
            </a: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21378"/>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Tree>
    <p:extLst>
      <p:ext uri="{BB962C8B-B14F-4D97-AF65-F5344CB8AC3E}">
        <p14:creationId xmlns="" xmlns:p14="http://schemas.microsoft.com/office/powerpoint/2010/main" val="1012986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ain\AppData\Local\Microsoft\Windows\Temporary Internet Files\Content.IE5\XOLGI3IB\Couv 1.jpg"/>
          <p:cNvPicPr>
            <a:picLocks noChangeAspect="1" noChangeArrowheads="1"/>
          </p:cNvPicPr>
          <p:nvPr/>
        </p:nvPicPr>
        <p:blipFill>
          <a:blip r:embed="rId2" cstate="print"/>
          <a:srcRect/>
          <a:stretch>
            <a:fillRect/>
          </a:stretch>
        </p:blipFill>
        <p:spPr bwMode="auto">
          <a:xfrm>
            <a:off x="107504" y="332656"/>
            <a:ext cx="3275856" cy="5000205"/>
          </a:xfrm>
          <a:prstGeom prst="rect">
            <a:avLst/>
          </a:prstGeom>
          <a:noFill/>
        </p:spPr>
      </p:pic>
      <p:pic>
        <p:nvPicPr>
          <p:cNvPr id="2052" name="Picture 4" descr="C:\Users\Alain\AppData\Local\Microsoft\Windows\Temporary Internet Files\Content.IE5\IRQHWOK7\Couv 1.JPG"/>
          <p:cNvPicPr>
            <a:picLocks noChangeAspect="1" noChangeArrowheads="1"/>
          </p:cNvPicPr>
          <p:nvPr/>
        </p:nvPicPr>
        <p:blipFill>
          <a:blip r:embed="rId3" cstate="print"/>
          <a:srcRect/>
          <a:stretch>
            <a:fillRect/>
          </a:stretch>
        </p:blipFill>
        <p:spPr bwMode="auto">
          <a:xfrm>
            <a:off x="3059832" y="1340768"/>
            <a:ext cx="3306877" cy="5000205"/>
          </a:xfrm>
          <a:prstGeom prst="rect">
            <a:avLst/>
          </a:prstGeom>
          <a:noFill/>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96136" y="188640"/>
            <a:ext cx="1872208" cy="35320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descr="C:\Users\Alain\AppData\Local\Microsoft\Windows\Temporary Internet Files\Content.IE5\6SIDJ09B\Couv 1.jpg"/>
          <p:cNvPicPr>
            <a:picLocks noChangeAspect="1" noChangeArrowheads="1"/>
          </p:cNvPicPr>
          <p:nvPr/>
        </p:nvPicPr>
        <p:blipFill>
          <a:blip r:embed="rId5" cstate="print"/>
          <a:srcRect/>
          <a:stretch>
            <a:fillRect/>
          </a:stretch>
        </p:blipFill>
        <p:spPr bwMode="auto">
          <a:xfrm>
            <a:off x="6863490" y="2997320"/>
            <a:ext cx="2173006" cy="3312000"/>
          </a:xfrm>
          <a:prstGeom prst="rect">
            <a:avLst/>
          </a:prstGeom>
          <a:noFill/>
        </p:spPr>
      </p:pic>
      <p:pic>
        <p:nvPicPr>
          <p:cNvPr id="6"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8427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out)">
                                      <p:cBhvr>
                                        <p:cTn id="7" dur="1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out)">
                                      <p:cBhvr>
                                        <p:cTn id="12" dur="1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ox(out)">
                                      <p:cBhvr>
                                        <p:cTn id="1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251520" y="455131"/>
            <a:ext cx="6048672" cy="523220"/>
          </a:xfrm>
          <a:prstGeom prst="rect">
            <a:avLst/>
          </a:prstGeom>
          <a:noFill/>
        </p:spPr>
        <p:txBody>
          <a:bodyPr wrap="square" rtlCol="0">
            <a:spAutoFit/>
          </a:bodyPr>
          <a:lstStyle/>
          <a:p>
            <a:r>
              <a:rPr lang="fr-FR" sz="2800" dirty="0">
                <a:solidFill>
                  <a:schemeClr val="bg1"/>
                </a:solidFill>
              </a:rPr>
              <a:t>Règle </a:t>
            </a:r>
            <a:r>
              <a:rPr lang="fr-FR" sz="2800" dirty="0" smtClean="0">
                <a:solidFill>
                  <a:schemeClr val="bg1"/>
                </a:solidFill>
              </a:rPr>
              <a:t>10.3 : cadet</a:t>
            </a:r>
            <a:endParaRPr lang="fr-FR" sz="2800" dirty="0">
              <a:solidFill>
                <a:schemeClr val="bg1"/>
              </a:solidFill>
            </a:endParaRPr>
          </a:p>
        </p:txBody>
      </p:sp>
      <p:sp>
        <p:nvSpPr>
          <p:cNvPr id="6" name="ZoneTexte 5"/>
          <p:cNvSpPr txBox="1"/>
          <p:nvPr/>
        </p:nvSpPr>
        <p:spPr>
          <a:xfrm>
            <a:off x="251520" y="1587564"/>
            <a:ext cx="8424936" cy="1938992"/>
          </a:xfrm>
          <a:prstGeom prst="rect">
            <a:avLst/>
          </a:prstGeom>
          <a:noFill/>
        </p:spPr>
        <p:txBody>
          <a:bodyPr wrap="square" rtlCol="0">
            <a:spAutoFit/>
          </a:bodyPr>
          <a:lstStyle/>
          <a:p>
            <a:pPr marL="342900" lvl="0" indent="-342900" algn="just" fontAlgn="base">
              <a:buFont typeface="Arial" panose="020B0604020202020204" pitchFamily="34" charset="0"/>
              <a:buChar char="•"/>
            </a:pPr>
            <a:r>
              <a:rPr lang="fr-FR" sz="2400" dirty="0" smtClean="0">
                <a:solidFill>
                  <a:schemeClr val="accent4">
                    <a:lumMod val="40000"/>
                    <a:lumOff val="60000"/>
                  </a:schemeClr>
                </a:solidFill>
              </a:rPr>
              <a:t>Sur chaque trou où vous avez plus d’un cadet vous encourez 2 coups de pénalité </a:t>
            </a:r>
            <a:r>
              <a:rPr lang="fr-FR" sz="2400" u="sng" dirty="0" smtClean="0">
                <a:solidFill>
                  <a:schemeClr val="bg1"/>
                </a:solidFill>
                <a:effectLst>
                  <a:outerShdw blurRad="38100" dist="38100" dir="2700000" algn="tl">
                    <a:srgbClr val="000000">
                      <a:alpha val="43137"/>
                    </a:srgbClr>
                  </a:outerShdw>
                </a:effectLst>
              </a:rPr>
              <a:t>sans limite du nombre de coups de pénalité cumulés sur le tour</a:t>
            </a:r>
            <a:r>
              <a:rPr lang="fr-FR" sz="2400" dirty="0" smtClean="0">
                <a:solidFill>
                  <a:schemeClr val="accent4">
                    <a:lumMod val="40000"/>
                    <a:lumOff val="60000"/>
                  </a:schemeClr>
                </a:solidFill>
              </a:rPr>
              <a:t>.</a:t>
            </a:r>
          </a:p>
          <a:p>
            <a:pPr marL="342900" lvl="0" indent="-342900" algn="just" fontAlgn="base">
              <a:buFont typeface="Arial" panose="020B0604020202020204" pitchFamily="34" charset="0"/>
              <a:buChar char="•"/>
            </a:pPr>
            <a:r>
              <a:rPr lang="fr-FR" sz="2400" u="sng" dirty="0" smtClean="0">
                <a:solidFill>
                  <a:schemeClr val="bg1"/>
                </a:solidFill>
                <a:effectLst>
                  <a:outerShdw blurRad="38100" dist="38100" dir="2700000" algn="tl">
                    <a:srgbClr val="000000">
                      <a:alpha val="43137"/>
                    </a:srgbClr>
                  </a:outerShdw>
                </a:effectLst>
              </a:rPr>
              <a:t>Sur le green uniquement</a:t>
            </a:r>
            <a:r>
              <a:rPr lang="fr-FR" sz="2400" dirty="0" smtClean="0">
                <a:solidFill>
                  <a:schemeClr val="accent4">
                    <a:lumMod val="40000"/>
                    <a:lumOff val="60000"/>
                  </a:schemeClr>
                </a:solidFill>
              </a:rPr>
              <a:t>, votre cadet peut marquer, relever et replacer votre balle sans votre autorisation.</a:t>
            </a: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21378"/>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Tree>
    <p:extLst>
      <p:ext uri="{BB962C8B-B14F-4D97-AF65-F5344CB8AC3E}">
        <p14:creationId xmlns="" xmlns:p14="http://schemas.microsoft.com/office/powerpoint/2010/main" val="1005673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954107"/>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11.1 : balle </a:t>
            </a:r>
            <a:r>
              <a:rPr lang="fr-FR" sz="2800" spc="-50" dirty="0">
                <a:solidFill>
                  <a:schemeClr val="bg1"/>
                </a:solidFill>
              </a:rPr>
              <a:t>en mouvement heurtant </a:t>
            </a:r>
            <a:r>
              <a:rPr lang="fr-FR" sz="2800" spc="-50" dirty="0" smtClean="0">
                <a:solidFill>
                  <a:schemeClr val="bg1"/>
                </a:solidFill>
              </a:rPr>
              <a:t>accidentellement </a:t>
            </a:r>
            <a:r>
              <a:rPr lang="fr-FR" sz="2800" dirty="0" smtClean="0">
                <a:solidFill>
                  <a:schemeClr val="bg1"/>
                </a:solidFill>
              </a:rPr>
              <a:t>une personne ou une influence extérieure</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455167"/>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2" name="ZoneTexte 1"/>
          <p:cNvSpPr txBox="1"/>
          <p:nvPr/>
        </p:nvSpPr>
        <p:spPr>
          <a:xfrm>
            <a:off x="282813" y="2132856"/>
            <a:ext cx="8465651" cy="2677656"/>
          </a:xfrm>
          <a:prstGeom prst="rect">
            <a:avLst/>
          </a:prstGeom>
          <a:noFill/>
        </p:spPr>
        <p:txBody>
          <a:bodyPr wrap="square" rtlCol="0">
            <a:spAutoFit/>
          </a:bodyPr>
          <a:lstStyle/>
          <a:p>
            <a:pPr marL="342900" indent="-342900" algn="just">
              <a:buFont typeface="Arial" panose="020B0604020202020204" pitchFamily="34" charset="0"/>
              <a:buChar char="•"/>
            </a:pPr>
            <a:r>
              <a:rPr lang="fr-FR" sz="2400" u="sng" dirty="0" smtClean="0">
                <a:solidFill>
                  <a:schemeClr val="bg1"/>
                </a:solidFill>
                <a:effectLst>
                  <a:outerShdw blurRad="38100" dist="38100" dir="2700000" algn="tl">
                    <a:srgbClr val="000000">
                      <a:alpha val="43137"/>
                    </a:srgbClr>
                  </a:outerShdw>
                </a:effectLst>
              </a:rPr>
              <a:t>Il </a:t>
            </a:r>
            <a:r>
              <a:rPr lang="fr-FR" sz="2400" u="sng" dirty="0">
                <a:solidFill>
                  <a:schemeClr val="bg1"/>
                </a:solidFill>
                <a:effectLst>
                  <a:outerShdw blurRad="38100" dist="38100" dir="2700000" algn="tl">
                    <a:srgbClr val="000000">
                      <a:alpha val="43137"/>
                    </a:srgbClr>
                  </a:outerShdw>
                </a:effectLst>
              </a:rPr>
              <a:t>n'y a </a:t>
            </a:r>
            <a:r>
              <a:rPr lang="fr-FR" sz="2400" u="sng" dirty="0" smtClean="0">
                <a:solidFill>
                  <a:schemeClr val="bg1"/>
                </a:solidFill>
                <a:effectLst>
                  <a:outerShdw blurRad="38100" dist="38100" dir="2700000" algn="tl">
                    <a:srgbClr val="000000">
                      <a:alpha val="43137"/>
                    </a:srgbClr>
                  </a:outerShdw>
                </a:effectLst>
              </a:rPr>
              <a:t>plus </a:t>
            </a:r>
            <a:r>
              <a:rPr lang="fr-FR" sz="2400" u="sng" dirty="0">
                <a:solidFill>
                  <a:schemeClr val="bg1"/>
                </a:solidFill>
                <a:effectLst>
                  <a:outerShdw blurRad="38100" dist="38100" dir="2700000" algn="tl">
                    <a:srgbClr val="000000">
                      <a:alpha val="43137"/>
                    </a:srgbClr>
                  </a:outerShdw>
                </a:effectLst>
              </a:rPr>
              <a:t>de pénalité </a:t>
            </a:r>
            <a:r>
              <a:rPr lang="fr-FR" sz="2400" dirty="0">
                <a:solidFill>
                  <a:schemeClr val="accent4">
                    <a:lumMod val="40000"/>
                    <a:lumOff val="60000"/>
                  </a:schemeClr>
                </a:solidFill>
              </a:rPr>
              <a:t>si votre balle en mouvement vous </a:t>
            </a:r>
            <a:r>
              <a:rPr lang="fr-FR" sz="2400" dirty="0" smtClean="0">
                <a:solidFill>
                  <a:schemeClr val="accent4">
                    <a:lumMod val="40000"/>
                    <a:lumOff val="60000"/>
                  </a:schemeClr>
                </a:solidFill>
              </a:rPr>
              <a:t>heurte accidentellement, ou si elle heurte </a:t>
            </a:r>
            <a:r>
              <a:rPr lang="fr-FR" sz="2400" dirty="0">
                <a:solidFill>
                  <a:schemeClr val="accent4">
                    <a:lumMod val="40000"/>
                    <a:lumOff val="60000"/>
                  </a:schemeClr>
                </a:solidFill>
              </a:rPr>
              <a:t>accidentellement </a:t>
            </a:r>
            <a:r>
              <a:rPr lang="fr-FR" sz="2400" dirty="0" smtClean="0">
                <a:solidFill>
                  <a:schemeClr val="accent4">
                    <a:lumMod val="40000"/>
                    <a:lumOff val="60000"/>
                  </a:schemeClr>
                </a:solidFill>
              </a:rPr>
              <a:t>votre </a:t>
            </a:r>
            <a:r>
              <a:rPr lang="fr-FR" sz="2400" dirty="0">
                <a:solidFill>
                  <a:schemeClr val="accent4">
                    <a:lumMod val="40000"/>
                    <a:lumOff val="60000"/>
                  </a:schemeClr>
                </a:solidFill>
              </a:rPr>
              <a:t>cadet ou votre équipement</a:t>
            </a:r>
            <a:r>
              <a:rPr lang="fr-FR" sz="2400" dirty="0" smtClean="0">
                <a:solidFill>
                  <a:schemeClr val="accent4">
                    <a:lumMod val="40000"/>
                    <a:lumOff val="60000"/>
                  </a:schemeClr>
                </a:solidFill>
              </a:rPr>
              <a:t>.</a:t>
            </a:r>
          </a:p>
          <a:p>
            <a:pPr marL="342900" indent="-342900" algn="just">
              <a:buFont typeface="Arial" panose="020B0604020202020204" pitchFamily="34" charset="0"/>
              <a:buChar char="•"/>
            </a:pPr>
            <a:r>
              <a:rPr lang="fr-FR" sz="2400" dirty="0" smtClean="0">
                <a:solidFill>
                  <a:schemeClr val="accent4">
                    <a:lumMod val="40000"/>
                    <a:lumOff val="60000"/>
                  </a:schemeClr>
                </a:solidFill>
              </a:rPr>
              <a:t>Si </a:t>
            </a:r>
            <a:r>
              <a:rPr lang="fr-FR" sz="2400" dirty="0">
                <a:solidFill>
                  <a:schemeClr val="accent4">
                    <a:lumMod val="40000"/>
                    <a:lumOff val="60000"/>
                  </a:schemeClr>
                </a:solidFill>
              </a:rPr>
              <a:t>en match play votre balle heurte accidentellement votre adversaire, </a:t>
            </a:r>
            <a:r>
              <a:rPr lang="fr-FR" sz="2400" u="sng" dirty="0">
                <a:solidFill>
                  <a:schemeClr val="bg1"/>
                </a:solidFill>
                <a:effectLst>
                  <a:outerShdw blurRad="38100" dist="38100" dir="2700000" algn="tl">
                    <a:srgbClr val="000000">
                      <a:alpha val="43137"/>
                    </a:srgbClr>
                  </a:outerShdw>
                </a:effectLst>
              </a:rPr>
              <a:t>l'option de rejouer le coup n'existe plus</a:t>
            </a:r>
            <a:r>
              <a:rPr lang="fr-FR" sz="2400" dirty="0">
                <a:solidFill>
                  <a:schemeClr val="accent4">
                    <a:lumMod val="40000"/>
                    <a:lumOff val="60000"/>
                  </a:schemeClr>
                </a:solidFill>
              </a:rPr>
              <a:t>, la balle devra être jouée comme elle repose et il n'y a de pénalité pour aucun joueur.</a:t>
            </a:r>
          </a:p>
        </p:txBody>
      </p:sp>
    </p:spTree>
    <p:extLst>
      <p:ext uri="{BB962C8B-B14F-4D97-AF65-F5344CB8AC3E}">
        <p14:creationId xmlns="" xmlns:p14="http://schemas.microsoft.com/office/powerpoint/2010/main" val="394800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954107"/>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11.3 </a:t>
            </a:r>
            <a:r>
              <a:rPr lang="fr-FR" sz="2800" spc="-50" dirty="0">
                <a:solidFill>
                  <a:schemeClr val="bg1"/>
                </a:solidFill>
              </a:rPr>
              <a:t>: </a:t>
            </a:r>
            <a:r>
              <a:rPr lang="fr-FR" sz="2800" spc="-50" dirty="0" smtClean="0">
                <a:solidFill>
                  <a:schemeClr val="bg1"/>
                </a:solidFill>
              </a:rPr>
              <a:t>déplacer </a:t>
            </a:r>
            <a:r>
              <a:rPr lang="fr-FR" sz="2800" spc="-50" dirty="0">
                <a:solidFill>
                  <a:schemeClr val="bg1"/>
                </a:solidFill>
              </a:rPr>
              <a:t>délibérément des objets ou </a:t>
            </a:r>
            <a:r>
              <a:rPr lang="fr-FR" sz="2800" spc="-50" dirty="0" smtClean="0">
                <a:solidFill>
                  <a:schemeClr val="bg1"/>
                </a:solidFill>
              </a:rPr>
              <a:t>modifier </a:t>
            </a:r>
            <a:r>
              <a:rPr lang="fr-FR" sz="2800" spc="-50" dirty="0">
                <a:solidFill>
                  <a:schemeClr val="bg1"/>
                </a:solidFill>
              </a:rPr>
              <a:t>des </a:t>
            </a:r>
            <a:r>
              <a:rPr lang="fr-FR" sz="2800" spc="-50" dirty="0" smtClean="0">
                <a:solidFill>
                  <a:schemeClr val="bg1"/>
                </a:solidFill>
              </a:rPr>
              <a:t>conditions pour influer </a:t>
            </a:r>
            <a:r>
              <a:rPr lang="fr-FR" sz="2800" spc="-50" dirty="0">
                <a:solidFill>
                  <a:schemeClr val="bg1"/>
                </a:solidFill>
              </a:rPr>
              <a:t>sur une balle en mouvement</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455167"/>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2" name="ZoneTexte 1"/>
          <p:cNvSpPr txBox="1"/>
          <p:nvPr/>
        </p:nvSpPr>
        <p:spPr>
          <a:xfrm>
            <a:off x="282813" y="2132856"/>
            <a:ext cx="8465651" cy="830997"/>
          </a:xfrm>
          <a:prstGeom prst="rect">
            <a:avLst/>
          </a:prstGeom>
          <a:noFill/>
        </p:spPr>
        <p:txBody>
          <a:bodyPr wrap="square" rtlCol="0">
            <a:spAutoFit/>
          </a:bodyPr>
          <a:lstStyle/>
          <a:p>
            <a:pPr marL="342900" indent="-342900" algn="just">
              <a:buFont typeface="Arial" panose="020B0604020202020204" pitchFamily="34" charset="0"/>
              <a:buChar char="•"/>
            </a:pPr>
            <a:r>
              <a:rPr lang="fr-FR" sz="2400" dirty="0" smtClean="0">
                <a:solidFill>
                  <a:schemeClr val="accent4">
                    <a:lumMod val="40000"/>
                    <a:lumOff val="60000"/>
                  </a:schemeClr>
                </a:solidFill>
              </a:rPr>
              <a:t>Vous </a:t>
            </a:r>
            <a:r>
              <a:rPr lang="fr-FR" sz="2400" dirty="0">
                <a:solidFill>
                  <a:schemeClr val="accent4">
                    <a:lumMod val="40000"/>
                    <a:lumOff val="60000"/>
                  </a:schemeClr>
                </a:solidFill>
              </a:rPr>
              <a:t>pouvez maintenant </a:t>
            </a:r>
            <a:r>
              <a:rPr lang="fr-FR" sz="2400" dirty="0" smtClean="0">
                <a:solidFill>
                  <a:schemeClr val="accent4">
                    <a:lumMod val="40000"/>
                    <a:lumOff val="60000"/>
                  </a:schemeClr>
                </a:solidFill>
              </a:rPr>
              <a:t>relever votre </a:t>
            </a:r>
            <a:r>
              <a:rPr lang="fr-FR" sz="2400" dirty="0">
                <a:solidFill>
                  <a:schemeClr val="accent4">
                    <a:lumMod val="40000"/>
                    <a:lumOff val="60000"/>
                  </a:schemeClr>
                </a:solidFill>
              </a:rPr>
              <a:t>balle sur le green à tout moment </a:t>
            </a:r>
            <a:r>
              <a:rPr lang="fr-FR" sz="2400" u="sng" dirty="0">
                <a:solidFill>
                  <a:schemeClr val="bg1"/>
                </a:solidFill>
                <a:effectLst>
                  <a:outerShdw blurRad="38100" dist="38100" dir="2700000" algn="tl">
                    <a:srgbClr val="000000">
                      <a:alpha val="43137"/>
                    </a:srgbClr>
                  </a:outerShdw>
                </a:effectLst>
              </a:rPr>
              <a:t>y compris quand une autre balle est en mouvement</a:t>
            </a:r>
            <a:r>
              <a:rPr lang="fr-FR" sz="2400" dirty="0">
                <a:solidFill>
                  <a:schemeClr val="accent4">
                    <a:lumMod val="40000"/>
                    <a:lumOff val="60000"/>
                  </a:schemeClr>
                </a:solidFill>
              </a:rPr>
              <a:t>. </a:t>
            </a:r>
          </a:p>
        </p:txBody>
      </p:sp>
    </p:spTree>
    <p:extLst>
      <p:ext uri="{BB962C8B-B14F-4D97-AF65-F5344CB8AC3E}">
        <p14:creationId xmlns="" xmlns:p14="http://schemas.microsoft.com/office/powerpoint/2010/main" val="804012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12 </a:t>
            </a:r>
            <a:r>
              <a:rPr lang="fr-FR" sz="2800" spc="-50" dirty="0">
                <a:solidFill>
                  <a:schemeClr val="bg1"/>
                </a:solidFill>
              </a:rPr>
              <a:t>: </a:t>
            </a:r>
            <a:r>
              <a:rPr lang="fr-FR" sz="2800" spc="-50" dirty="0" smtClean="0">
                <a:solidFill>
                  <a:schemeClr val="bg1"/>
                </a:solidFill>
              </a:rPr>
              <a:t>bunkers</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2" name="ZoneTexte 1"/>
          <p:cNvSpPr txBox="1"/>
          <p:nvPr/>
        </p:nvSpPr>
        <p:spPr>
          <a:xfrm>
            <a:off x="282813" y="1700808"/>
            <a:ext cx="8465651" cy="830997"/>
          </a:xfrm>
          <a:prstGeom prst="rect">
            <a:avLst/>
          </a:prstGeom>
          <a:noFill/>
        </p:spPr>
        <p:txBody>
          <a:bodyPr wrap="square" rtlCol="0">
            <a:spAutoFit/>
          </a:bodyPr>
          <a:lstStyle/>
          <a:p>
            <a:pPr marL="342900" indent="-342900" algn="just">
              <a:buFont typeface="Arial" panose="020B0604020202020204" pitchFamily="34" charset="0"/>
              <a:buChar char="•"/>
            </a:pPr>
            <a:r>
              <a:rPr lang="fr-FR" sz="2400" dirty="0" smtClean="0">
                <a:solidFill>
                  <a:schemeClr val="accent4">
                    <a:lumMod val="40000"/>
                    <a:lumOff val="60000"/>
                  </a:schemeClr>
                </a:solidFill>
              </a:rPr>
              <a:t>Une </a:t>
            </a:r>
            <a:r>
              <a:rPr lang="fr-FR" sz="2400" dirty="0">
                <a:solidFill>
                  <a:schemeClr val="accent4">
                    <a:lumMod val="40000"/>
                    <a:lumOff val="60000"/>
                  </a:schemeClr>
                </a:solidFill>
              </a:rPr>
              <a:t>lèvre ou une face en terre d'un bunker ne font plus partie du bunker. </a:t>
            </a:r>
          </a:p>
        </p:txBody>
      </p:sp>
      <p:pic>
        <p:nvPicPr>
          <p:cNvPr id="205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339752" y="2348880"/>
            <a:ext cx="6187440" cy="3795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07596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12 </a:t>
            </a:r>
            <a:r>
              <a:rPr lang="fr-FR" sz="2800" spc="-50" dirty="0">
                <a:solidFill>
                  <a:schemeClr val="bg1"/>
                </a:solidFill>
              </a:rPr>
              <a:t>: </a:t>
            </a:r>
            <a:r>
              <a:rPr lang="fr-FR" sz="2800" spc="-50" dirty="0" smtClean="0">
                <a:solidFill>
                  <a:schemeClr val="bg1"/>
                </a:solidFill>
              </a:rPr>
              <a:t>bunkers (suite)</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2" name="ZoneTexte 1"/>
          <p:cNvSpPr txBox="1"/>
          <p:nvPr/>
        </p:nvSpPr>
        <p:spPr>
          <a:xfrm>
            <a:off x="282813" y="1700808"/>
            <a:ext cx="8465651" cy="2308324"/>
          </a:xfrm>
          <a:prstGeom prst="rect">
            <a:avLst/>
          </a:prstGeom>
          <a:noFill/>
        </p:spPr>
        <p:txBody>
          <a:bodyPr wrap="square" rtlCol="0">
            <a:spAutoFit/>
          </a:bodyPr>
          <a:lstStyle/>
          <a:p>
            <a:pPr marL="342900" indent="-342900" algn="just">
              <a:buFont typeface="Arial" panose="020B0604020202020204" pitchFamily="34" charset="0"/>
              <a:buChar char="•"/>
            </a:pPr>
            <a:r>
              <a:rPr lang="fr-FR" sz="2400" dirty="0" smtClean="0">
                <a:solidFill>
                  <a:schemeClr val="accent4">
                    <a:lumMod val="40000"/>
                    <a:lumOff val="60000"/>
                  </a:schemeClr>
                </a:solidFill>
              </a:rPr>
              <a:t>Vous </a:t>
            </a:r>
            <a:r>
              <a:rPr lang="fr-FR" sz="2400" dirty="0">
                <a:solidFill>
                  <a:schemeClr val="accent4">
                    <a:lumMod val="40000"/>
                    <a:lumOff val="60000"/>
                  </a:schemeClr>
                </a:solidFill>
              </a:rPr>
              <a:t>pouvez </a:t>
            </a:r>
            <a:r>
              <a:rPr lang="fr-FR" sz="2400" u="sng" dirty="0">
                <a:solidFill>
                  <a:schemeClr val="bg1"/>
                </a:solidFill>
                <a:effectLst>
                  <a:outerShdw blurRad="38100" dist="38100" dir="2700000" algn="tl">
                    <a:srgbClr val="000000">
                      <a:alpha val="43137"/>
                    </a:srgbClr>
                  </a:outerShdw>
                </a:effectLst>
              </a:rPr>
              <a:t>toucher ou </a:t>
            </a:r>
            <a:r>
              <a:rPr lang="fr-FR" sz="2400" u="sng" dirty="0" smtClean="0">
                <a:solidFill>
                  <a:schemeClr val="bg1"/>
                </a:solidFill>
                <a:effectLst>
                  <a:outerShdw blurRad="38100" dist="38100" dir="2700000" algn="tl">
                    <a:srgbClr val="000000">
                      <a:alpha val="43137"/>
                    </a:srgbClr>
                  </a:outerShdw>
                </a:effectLst>
              </a:rPr>
              <a:t>enlever </a:t>
            </a:r>
            <a:r>
              <a:rPr lang="fr-FR" sz="2400" u="sng" dirty="0">
                <a:solidFill>
                  <a:schemeClr val="bg1"/>
                </a:solidFill>
                <a:effectLst>
                  <a:outerShdw blurRad="38100" dist="38100" dir="2700000" algn="tl">
                    <a:srgbClr val="000000">
                      <a:alpha val="43137"/>
                    </a:srgbClr>
                  </a:outerShdw>
                </a:effectLst>
              </a:rPr>
              <a:t>des détritus </a:t>
            </a:r>
            <a:r>
              <a:rPr lang="fr-FR" sz="2400" dirty="0">
                <a:solidFill>
                  <a:schemeClr val="accent4">
                    <a:lumMod val="40000"/>
                    <a:lumOff val="60000"/>
                  </a:schemeClr>
                </a:solidFill>
              </a:rPr>
              <a:t>dans un bunker à condition que </a:t>
            </a:r>
            <a:r>
              <a:rPr lang="fr-FR" sz="2400" dirty="0" smtClean="0">
                <a:solidFill>
                  <a:schemeClr val="accent4">
                    <a:lumMod val="40000"/>
                    <a:lumOff val="60000"/>
                  </a:schemeClr>
                </a:solidFill>
              </a:rPr>
              <a:t>ce faisant la </a:t>
            </a:r>
            <a:r>
              <a:rPr lang="fr-FR" sz="2400" dirty="0">
                <a:solidFill>
                  <a:schemeClr val="accent4">
                    <a:lumMod val="40000"/>
                    <a:lumOff val="60000"/>
                  </a:schemeClr>
                </a:solidFill>
              </a:rPr>
              <a:t>balle ne se déplace </a:t>
            </a:r>
            <a:r>
              <a:rPr lang="fr-FR" sz="2400" dirty="0" smtClean="0">
                <a:solidFill>
                  <a:schemeClr val="accent4">
                    <a:lumMod val="40000"/>
                    <a:lumOff val="60000"/>
                  </a:schemeClr>
                </a:solidFill>
              </a:rPr>
              <a:t>pas.</a:t>
            </a:r>
          </a:p>
          <a:p>
            <a:pPr marL="342900" indent="-342900" algn="just">
              <a:buFont typeface="Arial" panose="020B0604020202020204" pitchFamily="34" charset="0"/>
              <a:buChar char="•"/>
            </a:pPr>
            <a:r>
              <a:rPr lang="fr-FR" sz="2400" dirty="0" smtClean="0">
                <a:solidFill>
                  <a:schemeClr val="accent4">
                    <a:lumMod val="40000"/>
                    <a:lumOff val="60000"/>
                  </a:schemeClr>
                </a:solidFill>
              </a:rPr>
              <a:t>Il n’y a </a:t>
            </a:r>
            <a:r>
              <a:rPr lang="fr-FR" sz="2400" u="sng" dirty="0" smtClean="0">
                <a:solidFill>
                  <a:schemeClr val="bg1"/>
                </a:solidFill>
                <a:effectLst>
                  <a:outerShdw blurRad="38100" dist="38100" dir="2700000" algn="tl">
                    <a:srgbClr val="000000">
                      <a:alpha val="43137"/>
                    </a:srgbClr>
                  </a:outerShdw>
                </a:effectLst>
              </a:rPr>
              <a:t>plus </a:t>
            </a:r>
            <a:r>
              <a:rPr lang="fr-FR" sz="2400" u="sng" dirty="0">
                <a:solidFill>
                  <a:schemeClr val="bg1"/>
                </a:solidFill>
                <a:effectLst>
                  <a:outerShdw blurRad="38100" dist="38100" dir="2700000" algn="tl">
                    <a:srgbClr val="000000">
                      <a:alpha val="43137"/>
                    </a:srgbClr>
                  </a:outerShdw>
                </a:effectLst>
              </a:rPr>
              <a:t>de pénalité si </a:t>
            </a:r>
            <a:r>
              <a:rPr lang="fr-FR" sz="2400" dirty="0" smtClean="0">
                <a:solidFill>
                  <a:schemeClr val="accent4">
                    <a:lumMod val="40000"/>
                    <a:lumOff val="60000"/>
                  </a:schemeClr>
                </a:solidFill>
              </a:rPr>
              <a:t>:</a:t>
            </a:r>
          </a:p>
          <a:p>
            <a:pPr marL="800100" lvl="1" indent="-342900" algn="just">
              <a:buFont typeface="Wingdings" panose="05000000000000000000" pitchFamily="2" charset="2"/>
              <a:buChar char="Ø"/>
            </a:pPr>
            <a:r>
              <a:rPr lang="fr-FR" sz="2400" dirty="0" smtClean="0">
                <a:solidFill>
                  <a:schemeClr val="accent4">
                    <a:lumMod val="40000"/>
                    <a:lumOff val="60000"/>
                  </a:schemeClr>
                </a:solidFill>
              </a:rPr>
              <a:t>vous vous appuyez </a:t>
            </a:r>
            <a:r>
              <a:rPr lang="fr-FR" sz="2400" dirty="0">
                <a:solidFill>
                  <a:schemeClr val="accent4">
                    <a:lumMod val="40000"/>
                    <a:lumOff val="60000"/>
                  </a:schemeClr>
                </a:solidFill>
              </a:rPr>
              <a:t>sur un club pour </a:t>
            </a:r>
            <a:r>
              <a:rPr lang="fr-FR" sz="2400" dirty="0" smtClean="0">
                <a:solidFill>
                  <a:schemeClr val="accent4">
                    <a:lumMod val="40000"/>
                    <a:lumOff val="60000"/>
                  </a:schemeClr>
                </a:solidFill>
              </a:rPr>
              <a:t>vous reposer</a:t>
            </a:r>
            <a:r>
              <a:rPr lang="fr-FR" sz="2400" dirty="0">
                <a:solidFill>
                  <a:schemeClr val="accent4">
                    <a:lumMod val="40000"/>
                    <a:lumOff val="60000"/>
                  </a:schemeClr>
                </a:solidFill>
              </a:rPr>
              <a:t>, garder </a:t>
            </a:r>
            <a:r>
              <a:rPr lang="fr-FR" sz="2400" dirty="0" smtClean="0">
                <a:solidFill>
                  <a:schemeClr val="accent4">
                    <a:lumMod val="40000"/>
                    <a:lumOff val="60000"/>
                  </a:schemeClr>
                </a:solidFill>
              </a:rPr>
              <a:t>votre équilibre </a:t>
            </a:r>
            <a:r>
              <a:rPr lang="fr-FR" sz="2400" dirty="0">
                <a:solidFill>
                  <a:schemeClr val="accent4">
                    <a:lumMod val="40000"/>
                    <a:lumOff val="60000"/>
                  </a:schemeClr>
                </a:solidFill>
              </a:rPr>
              <a:t>ou éviter </a:t>
            </a:r>
            <a:r>
              <a:rPr lang="fr-FR" sz="2400" dirty="0" smtClean="0">
                <a:solidFill>
                  <a:schemeClr val="accent4">
                    <a:lumMod val="40000"/>
                    <a:lumOff val="60000"/>
                  </a:schemeClr>
                </a:solidFill>
              </a:rPr>
              <a:t>une chute</a:t>
            </a:r>
            <a:r>
              <a:rPr lang="fr-FR" sz="2400" dirty="0">
                <a:solidFill>
                  <a:schemeClr val="accent4">
                    <a:lumMod val="40000"/>
                    <a:lumOff val="60000"/>
                  </a:schemeClr>
                </a:solidFill>
              </a:rPr>
              <a:t>, ou</a:t>
            </a:r>
          </a:p>
          <a:p>
            <a:pPr marL="800100" lvl="1" indent="-342900" algn="just">
              <a:buFont typeface="Wingdings" panose="05000000000000000000" pitchFamily="2" charset="2"/>
              <a:buChar char="Ø"/>
            </a:pPr>
            <a:r>
              <a:rPr lang="fr-FR" sz="2400" dirty="0" smtClean="0">
                <a:solidFill>
                  <a:schemeClr val="accent4">
                    <a:lumMod val="40000"/>
                    <a:lumOff val="60000"/>
                  </a:schemeClr>
                </a:solidFill>
              </a:rPr>
              <a:t>vous frappez </a:t>
            </a:r>
            <a:r>
              <a:rPr lang="fr-FR" sz="2400" dirty="0">
                <a:solidFill>
                  <a:schemeClr val="accent4">
                    <a:lumMod val="40000"/>
                    <a:lumOff val="60000"/>
                  </a:schemeClr>
                </a:solidFill>
              </a:rPr>
              <a:t>le sable de frustration ou de colère.</a:t>
            </a:r>
          </a:p>
        </p:txBody>
      </p:sp>
    </p:spTree>
    <p:extLst>
      <p:ext uri="{BB962C8B-B14F-4D97-AF65-F5344CB8AC3E}">
        <p14:creationId xmlns="" xmlns:p14="http://schemas.microsoft.com/office/powerpoint/2010/main" val="2069825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13.1c </a:t>
            </a:r>
            <a:r>
              <a:rPr lang="fr-FR" sz="2800" spc="-50" dirty="0">
                <a:solidFill>
                  <a:schemeClr val="bg1"/>
                </a:solidFill>
              </a:rPr>
              <a:t>: </a:t>
            </a:r>
            <a:r>
              <a:rPr lang="fr-FR" sz="2800" spc="-50" dirty="0" smtClean="0">
                <a:solidFill>
                  <a:schemeClr val="bg1"/>
                </a:solidFill>
              </a:rPr>
              <a:t>améliorations autorisées sur les greens</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2" name="ZoneTexte 1"/>
          <p:cNvSpPr txBox="1"/>
          <p:nvPr/>
        </p:nvSpPr>
        <p:spPr>
          <a:xfrm>
            <a:off x="282813" y="1700808"/>
            <a:ext cx="8465651" cy="3416320"/>
          </a:xfrm>
          <a:prstGeom prst="rect">
            <a:avLst/>
          </a:prstGeom>
          <a:noFill/>
        </p:spPr>
        <p:txBody>
          <a:bodyPr wrap="square" rtlCol="0">
            <a:spAutoFit/>
          </a:bodyPr>
          <a:lstStyle/>
          <a:p>
            <a:pPr marL="342900" indent="-342900" algn="just">
              <a:buFont typeface="Arial" panose="020B0604020202020204" pitchFamily="34" charset="0"/>
              <a:buChar char="•"/>
            </a:pPr>
            <a:r>
              <a:rPr lang="fr-FR" sz="2400" dirty="0" smtClean="0">
                <a:solidFill>
                  <a:schemeClr val="accent4">
                    <a:lumMod val="40000"/>
                    <a:lumOff val="60000"/>
                  </a:schemeClr>
                </a:solidFill>
              </a:rPr>
              <a:t>Les dommages </a:t>
            </a:r>
            <a:r>
              <a:rPr lang="fr-FR" sz="2400" dirty="0">
                <a:solidFill>
                  <a:schemeClr val="accent4">
                    <a:lumMod val="40000"/>
                    <a:lumOff val="60000"/>
                  </a:schemeClr>
                </a:solidFill>
              </a:rPr>
              <a:t>sur le green </a:t>
            </a:r>
            <a:r>
              <a:rPr lang="fr-FR" sz="2400" dirty="0" smtClean="0">
                <a:solidFill>
                  <a:schemeClr val="accent4">
                    <a:lumMod val="40000"/>
                    <a:lumOff val="60000"/>
                  </a:schemeClr>
                </a:solidFill>
              </a:rPr>
              <a:t>peuvent </a:t>
            </a:r>
            <a:r>
              <a:rPr lang="fr-FR" sz="2400" dirty="0">
                <a:solidFill>
                  <a:schemeClr val="accent4">
                    <a:lumMod val="40000"/>
                    <a:lumOff val="60000"/>
                  </a:schemeClr>
                </a:solidFill>
              </a:rPr>
              <a:t>être </a:t>
            </a:r>
            <a:r>
              <a:rPr lang="fr-FR" sz="2400" dirty="0" smtClean="0">
                <a:solidFill>
                  <a:schemeClr val="accent4">
                    <a:lumMod val="40000"/>
                    <a:lumOff val="60000"/>
                  </a:schemeClr>
                </a:solidFill>
              </a:rPr>
              <a:t>réparés : cela inclut </a:t>
            </a:r>
            <a:r>
              <a:rPr lang="fr-FR" sz="2400" dirty="0">
                <a:solidFill>
                  <a:schemeClr val="accent4">
                    <a:lumMod val="40000"/>
                    <a:lumOff val="60000"/>
                  </a:schemeClr>
                </a:solidFill>
              </a:rPr>
              <a:t>tout dommage causé par une personne ou une influence extérieure y compris les impacts de balles, les dégâts causés par des chaussures (tel que les marques de clous), les éraflures ou les </a:t>
            </a:r>
            <a:r>
              <a:rPr lang="fr-FR" sz="2400" dirty="0" smtClean="0">
                <a:solidFill>
                  <a:schemeClr val="accent4">
                    <a:lumMod val="40000"/>
                    <a:lumOff val="60000"/>
                  </a:schemeClr>
                </a:solidFill>
              </a:rPr>
              <a:t>dommages causés </a:t>
            </a:r>
            <a:r>
              <a:rPr lang="fr-FR" sz="2400" dirty="0">
                <a:solidFill>
                  <a:schemeClr val="accent4">
                    <a:lumMod val="40000"/>
                    <a:lumOff val="60000"/>
                  </a:schemeClr>
                </a:solidFill>
              </a:rPr>
              <a:t>par un équipement ou un drapeau </a:t>
            </a:r>
            <a:r>
              <a:rPr lang="fr-FR" sz="2400" dirty="0" smtClean="0">
                <a:solidFill>
                  <a:schemeClr val="accent4">
                    <a:lumMod val="40000"/>
                    <a:lumOff val="60000"/>
                  </a:schemeClr>
                </a:solidFill>
              </a:rPr>
              <a:t>ainsi que </a:t>
            </a:r>
            <a:r>
              <a:rPr lang="fr-FR" sz="2400" dirty="0">
                <a:solidFill>
                  <a:schemeClr val="accent4">
                    <a:lumMod val="40000"/>
                    <a:lumOff val="60000"/>
                  </a:schemeClr>
                </a:solidFill>
              </a:rPr>
              <a:t>les bouchons d’anciens trous ou les bouchons de gazon. CELA N’INCLUT PAS LES INPERFECTIONS NATURELLES DE SURFACE </a:t>
            </a:r>
            <a:r>
              <a:rPr lang="fr-FR" sz="2400" dirty="0" smtClean="0">
                <a:solidFill>
                  <a:schemeClr val="accent4">
                    <a:lumMod val="40000"/>
                    <a:lumOff val="60000"/>
                  </a:schemeClr>
                </a:solidFill>
              </a:rPr>
              <a:t>NI </a:t>
            </a:r>
            <a:r>
              <a:rPr lang="fr-FR" sz="2400" dirty="0">
                <a:solidFill>
                  <a:schemeClr val="accent4">
                    <a:lumMod val="40000"/>
                    <a:lumOff val="60000"/>
                  </a:schemeClr>
                </a:solidFill>
              </a:rPr>
              <a:t>L’USURE NORMALE DU TROU</a:t>
            </a:r>
            <a:r>
              <a:rPr lang="fr-FR" sz="2400" dirty="0" smtClean="0">
                <a:solidFill>
                  <a:schemeClr val="accent4">
                    <a:lumMod val="40000"/>
                    <a:lumOff val="60000"/>
                  </a:schemeClr>
                </a:solidFill>
              </a:rPr>
              <a:t>.</a:t>
            </a:r>
          </a:p>
          <a:p>
            <a:pPr marL="342900" indent="-342900" algn="just">
              <a:buFont typeface="Arial" panose="020B0604020202020204" pitchFamily="34" charset="0"/>
              <a:buChar char="•"/>
            </a:pPr>
            <a:endParaRPr lang="fr-FR" sz="2400" dirty="0">
              <a:solidFill>
                <a:schemeClr val="accent4">
                  <a:lumMod val="40000"/>
                  <a:lumOff val="60000"/>
                </a:schemeClr>
              </a:solidFill>
            </a:endParaRPr>
          </a:p>
        </p:txBody>
      </p:sp>
    </p:spTree>
    <p:extLst>
      <p:ext uri="{BB962C8B-B14F-4D97-AF65-F5344CB8AC3E}">
        <p14:creationId xmlns="" xmlns:p14="http://schemas.microsoft.com/office/powerpoint/2010/main" val="3414903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13.1c </a:t>
            </a:r>
            <a:r>
              <a:rPr lang="fr-FR" sz="2800" spc="-50" dirty="0">
                <a:solidFill>
                  <a:schemeClr val="bg1"/>
                </a:solidFill>
              </a:rPr>
              <a:t>: </a:t>
            </a:r>
            <a:r>
              <a:rPr lang="fr-FR" sz="2800" spc="-50" dirty="0" smtClean="0">
                <a:solidFill>
                  <a:schemeClr val="bg1"/>
                </a:solidFill>
              </a:rPr>
              <a:t>améliorations autorisées sur les greens</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2" name="ZoneTexte 1"/>
          <p:cNvSpPr txBox="1"/>
          <p:nvPr/>
        </p:nvSpPr>
        <p:spPr>
          <a:xfrm>
            <a:off x="282813" y="1700808"/>
            <a:ext cx="8465651" cy="3416320"/>
          </a:xfrm>
          <a:prstGeom prst="rect">
            <a:avLst/>
          </a:prstGeom>
          <a:noFill/>
        </p:spPr>
        <p:txBody>
          <a:bodyPr wrap="square" rtlCol="0">
            <a:spAutoFit/>
          </a:bodyPr>
          <a:lstStyle/>
          <a:p>
            <a:pPr marL="342900" indent="-342900" algn="just">
              <a:buFont typeface="Arial" panose="020B0604020202020204" pitchFamily="34" charset="0"/>
              <a:buChar char="•"/>
            </a:pPr>
            <a:r>
              <a:rPr lang="fr-FR" sz="2400" dirty="0" smtClean="0">
                <a:solidFill>
                  <a:schemeClr val="accent4">
                    <a:lumMod val="40000"/>
                    <a:lumOff val="60000"/>
                  </a:schemeClr>
                </a:solidFill>
              </a:rPr>
              <a:t>Les dommages </a:t>
            </a:r>
            <a:r>
              <a:rPr lang="fr-FR" sz="2400" dirty="0">
                <a:solidFill>
                  <a:schemeClr val="accent4">
                    <a:lumMod val="40000"/>
                    <a:lumOff val="60000"/>
                  </a:schemeClr>
                </a:solidFill>
              </a:rPr>
              <a:t>sur le green </a:t>
            </a:r>
            <a:r>
              <a:rPr lang="fr-FR" sz="2400" dirty="0" smtClean="0">
                <a:solidFill>
                  <a:schemeClr val="accent4">
                    <a:lumMod val="40000"/>
                    <a:lumOff val="60000"/>
                  </a:schemeClr>
                </a:solidFill>
              </a:rPr>
              <a:t>peuvent </a:t>
            </a:r>
            <a:r>
              <a:rPr lang="fr-FR" sz="2400" dirty="0">
                <a:solidFill>
                  <a:schemeClr val="accent4">
                    <a:lumMod val="40000"/>
                    <a:lumOff val="60000"/>
                  </a:schemeClr>
                </a:solidFill>
              </a:rPr>
              <a:t>être </a:t>
            </a:r>
            <a:r>
              <a:rPr lang="fr-FR" sz="2400" dirty="0" smtClean="0">
                <a:solidFill>
                  <a:schemeClr val="accent4">
                    <a:lumMod val="40000"/>
                    <a:lumOff val="60000"/>
                  </a:schemeClr>
                </a:solidFill>
              </a:rPr>
              <a:t>réparés : cela inclut </a:t>
            </a:r>
            <a:r>
              <a:rPr lang="fr-FR" sz="2400" dirty="0">
                <a:solidFill>
                  <a:schemeClr val="accent4">
                    <a:lumMod val="40000"/>
                    <a:lumOff val="60000"/>
                  </a:schemeClr>
                </a:solidFill>
              </a:rPr>
              <a:t>tout dommage causé par une personne ou une influence extérieure y compris les impacts de balles, les dégâts causés par des chaussures (tel que les marques de clous), les éraflures ou les </a:t>
            </a:r>
            <a:r>
              <a:rPr lang="fr-FR" sz="2400" dirty="0" smtClean="0">
                <a:solidFill>
                  <a:schemeClr val="accent4">
                    <a:lumMod val="40000"/>
                    <a:lumOff val="60000"/>
                  </a:schemeClr>
                </a:solidFill>
              </a:rPr>
              <a:t>dommages causés </a:t>
            </a:r>
            <a:r>
              <a:rPr lang="fr-FR" sz="2400" dirty="0">
                <a:solidFill>
                  <a:schemeClr val="accent4">
                    <a:lumMod val="40000"/>
                    <a:lumOff val="60000"/>
                  </a:schemeClr>
                </a:solidFill>
              </a:rPr>
              <a:t>par un équipement ou un drapeau </a:t>
            </a:r>
            <a:r>
              <a:rPr lang="fr-FR" sz="2400" dirty="0" smtClean="0">
                <a:solidFill>
                  <a:schemeClr val="accent4">
                    <a:lumMod val="40000"/>
                    <a:lumOff val="60000"/>
                  </a:schemeClr>
                </a:solidFill>
              </a:rPr>
              <a:t>ainsi que </a:t>
            </a:r>
            <a:r>
              <a:rPr lang="fr-FR" sz="2400" dirty="0">
                <a:solidFill>
                  <a:schemeClr val="accent4">
                    <a:lumMod val="40000"/>
                    <a:lumOff val="60000"/>
                  </a:schemeClr>
                </a:solidFill>
              </a:rPr>
              <a:t>les bouchons d’anciens trous ou les bouchons de gazon. CELA N’INCLUT PAS LES INPERFECTIONS NATURELLES DE SURFACE </a:t>
            </a:r>
            <a:r>
              <a:rPr lang="fr-FR" sz="2400" dirty="0" smtClean="0">
                <a:solidFill>
                  <a:schemeClr val="accent4">
                    <a:lumMod val="40000"/>
                    <a:lumOff val="60000"/>
                  </a:schemeClr>
                </a:solidFill>
              </a:rPr>
              <a:t>NI </a:t>
            </a:r>
            <a:r>
              <a:rPr lang="fr-FR" sz="2400" dirty="0">
                <a:solidFill>
                  <a:schemeClr val="accent4">
                    <a:lumMod val="40000"/>
                    <a:lumOff val="60000"/>
                  </a:schemeClr>
                </a:solidFill>
              </a:rPr>
              <a:t>L’USURE NORMALE DU TROU</a:t>
            </a:r>
            <a:r>
              <a:rPr lang="fr-FR" sz="2400" dirty="0" smtClean="0">
                <a:solidFill>
                  <a:schemeClr val="accent4">
                    <a:lumMod val="40000"/>
                    <a:lumOff val="60000"/>
                  </a:schemeClr>
                </a:solidFill>
              </a:rPr>
              <a:t>.</a:t>
            </a:r>
          </a:p>
          <a:p>
            <a:pPr marL="342900" indent="-342900" algn="just">
              <a:buFont typeface="Arial" panose="020B0604020202020204" pitchFamily="34" charset="0"/>
              <a:buChar char="•"/>
            </a:pPr>
            <a:endParaRPr lang="fr-FR" sz="2400" dirty="0">
              <a:solidFill>
                <a:schemeClr val="accent4">
                  <a:lumMod val="40000"/>
                  <a:lumOff val="60000"/>
                </a:schemeClr>
              </a:solidFill>
            </a:endParaRPr>
          </a:p>
        </p:txBody>
      </p:sp>
    </p:spTree>
    <p:extLst>
      <p:ext uri="{BB962C8B-B14F-4D97-AF65-F5344CB8AC3E}">
        <p14:creationId xmlns="" xmlns:p14="http://schemas.microsoft.com/office/powerpoint/2010/main" val="2339812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954107"/>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13.1d </a:t>
            </a:r>
            <a:r>
              <a:rPr lang="fr-FR" sz="2800" spc="-50" dirty="0">
                <a:solidFill>
                  <a:schemeClr val="bg1"/>
                </a:solidFill>
              </a:rPr>
              <a:t>: </a:t>
            </a:r>
            <a:r>
              <a:rPr lang="fr-FR" sz="2800" spc="-50" dirty="0" smtClean="0">
                <a:solidFill>
                  <a:schemeClr val="bg1"/>
                </a:solidFill>
              </a:rPr>
              <a:t>déplacement de la balle ou du marque-balle sur le green</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455167"/>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2" name="ZoneTexte 1"/>
          <p:cNvSpPr txBox="1"/>
          <p:nvPr/>
        </p:nvSpPr>
        <p:spPr>
          <a:xfrm>
            <a:off x="282813" y="2100912"/>
            <a:ext cx="8465651" cy="2677656"/>
          </a:xfrm>
          <a:prstGeom prst="rect">
            <a:avLst/>
          </a:prstGeom>
          <a:noFill/>
        </p:spPr>
        <p:txBody>
          <a:bodyPr wrap="square" rtlCol="0">
            <a:spAutoFit/>
          </a:bodyPr>
          <a:lstStyle/>
          <a:p>
            <a:pPr marL="342900" indent="-342900" algn="just">
              <a:buFont typeface="Arial" panose="020B0604020202020204" pitchFamily="34" charset="0"/>
              <a:buChar char="•"/>
            </a:pPr>
            <a:r>
              <a:rPr lang="fr-FR" sz="2400" dirty="0" smtClean="0">
                <a:solidFill>
                  <a:schemeClr val="accent4">
                    <a:lumMod val="40000"/>
                    <a:lumOff val="60000"/>
                  </a:schemeClr>
                </a:solidFill>
              </a:rPr>
              <a:t>Il </a:t>
            </a:r>
            <a:r>
              <a:rPr lang="fr-FR" sz="2400" dirty="0">
                <a:solidFill>
                  <a:schemeClr val="accent4">
                    <a:lumMod val="40000"/>
                    <a:lumOff val="60000"/>
                  </a:schemeClr>
                </a:solidFill>
              </a:rPr>
              <a:t>n’y a pas de pénalité pour tout déplacement </a:t>
            </a:r>
            <a:r>
              <a:rPr lang="fr-FR" sz="2400" u="sng" dirty="0">
                <a:solidFill>
                  <a:schemeClr val="accent4">
                    <a:lumMod val="40000"/>
                    <a:lumOff val="60000"/>
                  </a:schemeClr>
                </a:solidFill>
              </a:rPr>
              <a:t>accidentel</a:t>
            </a:r>
            <a:r>
              <a:rPr lang="fr-FR" sz="2400" dirty="0">
                <a:solidFill>
                  <a:schemeClr val="accent4">
                    <a:lumMod val="40000"/>
                    <a:lumOff val="60000"/>
                  </a:schemeClr>
                </a:solidFill>
              </a:rPr>
              <a:t> d’une balle ou d’un marque-balle sur </a:t>
            </a:r>
            <a:r>
              <a:rPr lang="fr-FR" sz="2400" dirty="0" smtClean="0">
                <a:solidFill>
                  <a:schemeClr val="accent4">
                    <a:lumMod val="40000"/>
                    <a:lumOff val="60000"/>
                  </a:schemeClr>
                </a:solidFill>
              </a:rPr>
              <a:t>le green par qui que ce soit, mais la </a:t>
            </a:r>
            <a:r>
              <a:rPr lang="fr-FR" sz="2400" dirty="0">
                <a:solidFill>
                  <a:schemeClr val="accent4">
                    <a:lumMod val="40000"/>
                    <a:lumOff val="60000"/>
                  </a:schemeClr>
                </a:solidFill>
              </a:rPr>
              <a:t>balle ou le marque-balle </a:t>
            </a:r>
            <a:r>
              <a:rPr lang="fr-FR" sz="2400" dirty="0" smtClean="0">
                <a:solidFill>
                  <a:schemeClr val="accent4">
                    <a:lumMod val="40000"/>
                    <a:lumOff val="60000"/>
                  </a:schemeClr>
                </a:solidFill>
              </a:rPr>
              <a:t>doivent être replacés. </a:t>
            </a:r>
          </a:p>
          <a:p>
            <a:pPr marL="342900" indent="-342900" algn="just">
              <a:buFont typeface="Arial" panose="020B0604020202020204" pitchFamily="34" charset="0"/>
              <a:buChar char="•"/>
            </a:pPr>
            <a:r>
              <a:rPr lang="fr-FR" sz="2400" dirty="0" smtClean="0">
                <a:solidFill>
                  <a:schemeClr val="accent4">
                    <a:lumMod val="40000"/>
                    <a:lumOff val="60000"/>
                  </a:schemeClr>
                </a:solidFill>
              </a:rPr>
              <a:t>Une fois qu’une balle a été marquée, relevée et replacée, </a:t>
            </a:r>
            <a:r>
              <a:rPr lang="fr-FR" sz="2400" u="sng" dirty="0" smtClean="0">
                <a:solidFill>
                  <a:schemeClr val="bg1"/>
                </a:solidFill>
                <a:effectLst>
                  <a:outerShdw blurRad="38100" dist="38100" dir="2700000" algn="tl">
                    <a:srgbClr val="000000">
                      <a:alpha val="43137"/>
                    </a:srgbClr>
                  </a:outerShdw>
                </a:effectLst>
              </a:rPr>
              <a:t>quelle que soit la cause du déplacement</a:t>
            </a:r>
            <a:r>
              <a:rPr lang="fr-FR" sz="2400" dirty="0" smtClean="0">
                <a:solidFill>
                  <a:schemeClr val="accent4">
                    <a:lumMod val="40000"/>
                    <a:lumOff val="60000"/>
                  </a:schemeClr>
                </a:solidFill>
              </a:rPr>
              <a:t> (y compris le vent ou la gravité) </a:t>
            </a:r>
            <a:r>
              <a:rPr lang="fr-FR" sz="2400" u="sng" dirty="0" smtClean="0">
                <a:solidFill>
                  <a:schemeClr val="bg1"/>
                </a:solidFill>
                <a:effectLst>
                  <a:outerShdw blurRad="38100" dist="38100" dir="2700000" algn="tl">
                    <a:srgbClr val="000000">
                      <a:alpha val="43137"/>
                    </a:srgbClr>
                  </a:outerShdw>
                </a:effectLst>
              </a:rPr>
              <a:t>la balle sera TOUJOURS replacée et jouée de l’emplacement d’origine</a:t>
            </a:r>
            <a:r>
              <a:rPr lang="fr-FR" sz="2400" dirty="0" smtClean="0">
                <a:solidFill>
                  <a:schemeClr val="accent4">
                    <a:lumMod val="40000"/>
                    <a:lumOff val="60000"/>
                  </a:schemeClr>
                </a:solidFill>
              </a:rPr>
              <a:t>.</a:t>
            </a:r>
            <a:endParaRPr lang="fr-FR" sz="2400" dirty="0">
              <a:solidFill>
                <a:schemeClr val="accent4">
                  <a:lumMod val="40000"/>
                  <a:lumOff val="60000"/>
                </a:schemeClr>
              </a:solidFill>
            </a:endParaRPr>
          </a:p>
        </p:txBody>
      </p:sp>
    </p:spTree>
    <p:extLst>
      <p:ext uri="{BB962C8B-B14F-4D97-AF65-F5344CB8AC3E}">
        <p14:creationId xmlns="" xmlns:p14="http://schemas.microsoft.com/office/powerpoint/2010/main" val="1324847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13.1f </a:t>
            </a:r>
            <a:r>
              <a:rPr lang="fr-FR" sz="2800" spc="-50" dirty="0">
                <a:solidFill>
                  <a:schemeClr val="bg1"/>
                </a:solidFill>
              </a:rPr>
              <a:t>: </a:t>
            </a:r>
            <a:r>
              <a:rPr lang="fr-FR" sz="2800" spc="-50" dirty="0" smtClean="0">
                <a:solidFill>
                  <a:schemeClr val="bg1"/>
                </a:solidFill>
              </a:rPr>
              <a:t>dégagement obligatoire d’un mauvais green</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2" name="ZoneTexte 1"/>
          <p:cNvSpPr txBox="1"/>
          <p:nvPr/>
        </p:nvSpPr>
        <p:spPr>
          <a:xfrm>
            <a:off x="282812" y="1556792"/>
            <a:ext cx="8609668" cy="830997"/>
          </a:xfrm>
          <a:prstGeom prst="rect">
            <a:avLst/>
          </a:prstGeom>
          <a:noFill/>
        </p:spPr>
        <p:txBody>
          <a:bodyPr wrap="square" rtlCol="0">
            <a:spAutoFit/>
          </a:bodyPr>
          <a:lstStyle/>
          <a:p>
            <a:r>
              <a:rPr lang="fr-FR" sz="2400" dirty="0" smtClean="0">
                <a:solidFill>
                  <a:schemeClr val="accent4">
                    <a:lumMod val="40000"/>
                    <a:lumOff val="60000"/>
                  </a:schemeClr>
                </a:solidFill>
              </a:rPr>
              <a:t>Vous devez vous dégager de </a:t>
            </a:r>
            <a:r>
              <a:rPr lang="fr-FR" sz="2400" u="sng" dirty="0" smtClean="0">
                <a:solidFill>
                  <a:schemeClr val="bg1"/>
                </a:solidFill>
                <a:effectLst>
                  <a:outerShdw blurRad="38100" dist="38100" dir="2700000" algn="tl">
                    <a:srgbClr val="000000">
                      <a:alpha val="43137"/>
                    </a:srgbClr>
                  </a:outerShdw>
                </a:effectLst>
              </a:rPr>
              <a:t>l’interférence d’un mauvais green avec votre stance ou la zone de votre swing intentionnel</a:t>
            </a:r>
            <a:r>
              <a:rPr lang="fr-FR" sz="2400" dirty="0" smtClean="0">
                <a:solidFill>
                  <a:schemeClr val="accent4">
                    <a:lumMod val="40000"/>
                    <a:lumOff val="60000"/>
                  </a:schemeClr>
                </a:solidFill>
              </a:rPr>
              <a:t>.</a:t>
            </a:r>
            <a:endParaRPr lang="fr-FR" sz="2400" dirty="0">
              <a:solidFill>
                <a:schemeClr val="accent4">
                  <a:lumMod val="40000"/>
                  <a:lumOff val="60000"/>
                </a:schemeClr>
              </a:solidFill>
            </a:endParaRPr>
          </a:p>
        </p:txBody>
      </p:sp>
      <p:pic>
        <p:nvPicPr>
          <p:cNvPr id="3075"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19323" y="2531805"/>
            <a:ext cx="6037326" cy="3729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89654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13.2 </a:t>
            </a:r>
            <a:r>
              <a:rPr lang="fr-FR" sz="2800" spc="-50" dirty="0">
                <a:solidFill>
                  <a:schemeClr val="bg1"/>
                </a:solidFill>
              </a:rPr>
              <a:t>: </a:t>
            </a:r>
            <a:r>
              <a:rPr lang="fr-FR" sz="2800" spc="-50" dirty="0" smtClean="0">
                <a:solidFill>
                  <a:schemeClr val="bg1"/>
                </a:solidFill>
              </a:rPr>
              <a:t>le drapeau</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2" name="ZoneTexte 1"/>
          <p:cNvSpPr txBox="1"/>
          <p:nvPr/>
        </p:nvSpPr>
        <p:spPr>
          <a:xfrm>
            <a:off x="282813" y="1700808"/>
            <a:ext cx="8465651" cy="3785652"/>
          </a:xfrm>
          <a:prstGeom prst="rect">
            <a:avLst/>
          </a:prstGeom>
          <a:noFill/>
        </p:spPr>
        <p:txBody>
          <a:bodyPr wrap="square" rtlCol="0">
            <a:spAutoFit/>
          </a:bodyPr>
          <a:lstStyle/>
          <a:p>
            <a:pPr marL="342900" indent="-342900" algn="just">
              <a:buFont typeface="Arial" panose="020B0604020202020204" pitchFamily="34" charset="0"/>
              <a:buChar char="•"/>
            </a:pPr>
            <a:r>
              <a:rPr lang="fr-FR" sz="2400" dirty="0" smtClean="0">
                <a:solidFill>
                  <a:schemeClr val="accent4">
                    <a:lumMod val="40000"/>
                    <a:lumOff val="60000"/>
                  </a:schemeClr>
                </a:solidFill>
              </a:rPr>
              <a:t>Vous </a:t>
            </a:r>
            <a:r>
              <a:rPr lang="fr-FR" sz="2400" dirty="0">
                <a:solidFill>
                  <a:schemeClr val="accent4">
                    <a:lumMod val="40000"/>
                    <a:lumOff val="60000"/>
                  </a:schemeClr>
                </a:solidFill>
              </a:rPr>
              <a:t>pouvez maintenant </a:t>
            </a:r>
            <a:r>
              <a:rPr lang="fr-FR" sz="2400" u="sng" dirty="0">
                <a:solidFill>
                  <a:schemeClr val="bg1"/>
                </a:solidFill>
                <a:effectLst>
                  <a:outerShdw blurRad="38100" dist="38100" dir="2700000" algn="tl">
                    <a:srgbClr val="000000">
                      <a:alpha val="43137"/>
                    </a:srgbClr>
                  </a:outerShdw>
                </a:effectLst>
              </a:rPr>
              <a:t>putter avec le drapeau dans le trou </a:t>
            </a:r>
            <a:r>
              <a:rPr lang="fr-FR" sz="2400" dirty="0">
                <a:solidFill>
                  <a:schemeClr val="accent4">
                    <a:lumMod val="40000"/>
                    <a:lumOff val="60000"/>
                  </a:schemeClr>
                </a:solidFill>
              </a:rPr>
              <a:t>quand votre balle est sur le green. Il n’y a pas de pénalité si votre balle heurte le drapeau après un coup joué sur le green. </a:t>
            </a:r>
            <a:r>
              <a:rPr lang="fr-FR" sz="2400" u="sng" dirty="0">
                <a:solidFill>
                  <a:schemeClr val="bg1"/>
                </a:solidFill>
              </a:rPr>
              <a:t>Mais si vous choisissez de putter avec le drapeau dans le trou, ce drapeau ne doit pas être enlevé </a:t>
            </a:r>
            <a:r>
              <a:rPr lang="fr-FR" sz="2400" dirty="0" smtClean="0">
                <a:solidFill>
                  <a:schemeClr val="accent4">
                    <a:lumMod val="40000"/>
                    <a:lumOff val="60000"/>
                  </a:schemeClr>
                </a:solidFill>
              </a:rPr>
              <a:t>.</a:t>
            </a:r>
          </a:p>
          <a:p>
            <a:pPr marL="342900" indent="-342900" algn="just">
              <a:buFont typeface="Arial" panose="020B0604020202020204" pitchFamily="34" charset="0"/>
              <a:buChar char="•"/>
            </a:pPr>
            <a:r>
              <a:rPr lang="fr-FR" sz="2400" dirty="0" smtClean="0">
                <a:solidFill>
                  <a:schemeClr val="accent4">
                    <a:lumMod val="40000"/>
                    <a:lumOff val="60000"/>
                  </a:schemeClr>
                </a:solidFill>
              </a:rPr>
              <a:t>Si votre balle repose </a:t>
            </a:r>
            <a:r>
              <a:rPr lang="fr-FR" sz="2400" dirty="0">
                <a:solidFill>
                  <a:schemeClr val="accent4">
                    <a:lumMod val="40000"/>
                    <a:lumOff val="60000"/>
                  </a:schemeClr>
                </a:solidFill>
              </a:rPr>
              <a:t>contre le drapeau laissé dans le trou :</a:t>
            </a:r>
          </a:p>
          <a:p>
            <a:pPr lvl="1" algn="just"/>
            <a:r>
              <a:rPr lang="fr-FR" sz="2400" u="sng" dirty="0" smtClean="0">
                <a:solidFill>
                  <a:schemeClr val="bg1"/>
                </a:solidFill>
                <a:effectLst>
                  <a:outerShdw blurRad="38100" dist="38100" dir="2700000" algn="tl">
                    <a:srgbClr val="000000">
                      <a:alpha val="43137"/>
                    </a:srgbClr>
                  </a:outerShdw>
                </a:effectLst>
              </a:rPr>
              <a:t>Si </a:t>
            </a:r>
            <a:r>
              <a:rPr lang="fr-FR" sz="2400" u="sng" dirty="0">
                <a:solidFill>
                  <a:schemeClr val="bg1"/>
                </a:solidFill>
                <a:effectLst>
                  <a:outerShdw blurRad="38100" dist="38100" dir="2700000" algn="tl">
                    <a:srgbClr val="000000">
                      <a:alpha val="43137"/>
                    </a:srgbClr>
                  </a:outerShdw>
                </a:effectLst>
              </a:rPr>
              <a:t>une partie quelconque de la balle est dans le trou en dessous de la surface </a:t>
            </a:r>
            <a:r>
              <a:rPr lang="fr-FR" sz="2400" u="sng" dirty="0" smtClean="0">
                <a:solidFill>
                  <a:schemeClr val="bg1"/>
                </a:solidFill>
                <a:effectLst>
                  <a:outerShdw blurRad="38100" dist="38100" dir="2700000" algn="tl">
                    <a:srgbClr val="000000">
                      <a:alpha val="43137"/>
                    </a:srgbClr>
                  </a:outerShdw>
                </a:effectLst>
              </a:rPr>
              <a:t>du green</a:t>
            </a:r>
            <a:r>
              <a:rPr lang="fr-FR" sz="2400" u="sng" dirty="0">
                <a:solidFill>
                  <a:schemeClr val="bg1"/>
                </a:solidFill>
                <a:effectLst>
                  <a:outerShdw blurRad="38100" dist="38100" dir="2700000" algn="tl">
                    <a:srgbClr val="000000">
                      <a:alpha val="43137"/>
                    </a:srgbClr>
                  </a:outerShdw>
                </a:effectLst>
              </a:rPr>
              <a:t>, la balle est considérée comme entrée</a:t>
            </a:r>
            <a:r>
              <a:rPr lang="fr-FR" sz="2400" dirty="0">
                <a:solidFill>
                  <a:schemeClr val="accent4">
                    <a:lumMod val="40000"/>
                    <a:lumOff val="60000"/>
                  </a:schemeClr>
                </a:solidFill>
              </a:rPr>
              <a:t> même si la balle toute entière n’est </a:t>
            </a:r>
            <a:r>
              <a:rPr lang="fr-FR" sz="2400" dirty="0" smtClean="0">
                <a:solidFill>
                  <a:schemeClr val="accent4">
                    <a:lumMod val="40000"/>
                    <a:lumOff val="60000"/>
                  </a:schemeClr>
                </a:solidFill>
              </a:rPr>
              <a:t>pas en </a:t>
            </a:r>
            <a:r>
              <a:rPr lang="fr-FR" sz="2400" dirty="0">
                <a:solidFill>
                  <a:schemeClr val="accent4">
                    <a:lumMod val="40000"/>
                    <a:lumOff val="60000"/>
                  </a:schemeClr>
                </a:solidFill>
              </a:rPr>
              <a:t>dessous de la surface.</a:t>
            </a:r>
          </a:p>
        </p:txBody>
      </p:sp>
    </p:spTree>
    <p:extLst>
      <p:ext uri="{BB962C8B-B14F-4D97-AF65-F5344CB8AC3E}">
        <p14:creationId xmlns="" xmlns:p14="http://schemas.microsoft.com/office/powerpoint/2010/main" val="1489654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6977" y="332656"/>
            <a:ext cx="7272808" cy="1445742"/>
          </a:xfrm>
          <a:prstGeom prst="rect">
            <a:avLst/>
          </a:prstGeom>
          <a:noFill/>
          <a:ln>
            <a:noFill/>
          </a:ln>
        </p:spPr>
        <p:txBody>
          <a:bodyPr wrap="square" lIns="83022" tIns="41510" rIns="83022" bIns="41510" rtlCol="0">
            <a:spAutoFit/>
          </a:bodyPr>
          <a:lstStyle/>
          <a:p>
            <a:pPr defTabSz="830216">
              <a:lnSpc>
                <a:spcPct val="150000"/>
              </a:lnSpc>
            </a:pPr>
            <a:r>
              <a:rPr lang="fr-FR" sz="5900" dirty="0" smtClean="0">
                <a:solidFill>
                  <a:prstClr val="white"/>
                </a:solidFill>
                <a:latin typeface="Kozuka Gothic Pro B" panose="020B0800000000000000" pitchFamily="34" charset="-128"/>
                <a:ea typeface="Kozuka Gothic Pro B" panose="020B0800000000000000" pitchFamily="34" charset="-128"/>
              </a:rPr>
              <a:t>Règles de golf 2019</a:t>
            </a:r>
            <a:r>
              <a:rPr lang="fr-FR" sz="2100" dirty="0" smtClean="0">
                <a:solidFill>
                  <a:prstClr val="white"/>
                </a:solidFill>
                <a:latin typeface="Kozuka Gothic Pr6N B" panose="020B0800000000000000" pitchFamily="34" charset="-128"/>
                <a:ea typeface="Kozuka Gothic Pr6N B" panose="020B0800000000000000" pitchFamily="34" charset="-128"/>
              </a:rPr>
              <a:t> </a:t>
            </a:r>
            <a:endParaRPr lang="fr-FR" sz="1300" b="1" dirty="0">
              <a:solidFill>
                <a:prstClr val="black"/>
              </a:solidFill>
              <a:latin typeface="Arial" panose="020B0604020202020204" pitchFamily="34" charset="0"/>
              <a:cs typeface="Arial" panose="020B0604020202020204" pitchFamily="34" charset="0"/>
            </a:endParaRPr>
          </a:p>
        </p:txBody>
      </p:sp>
      <p:sp>
        <p:nvSpPr>
          <p:cNvPr id="4" name="ZoneTexte 3"/>
          <p:cNvSpPr txBox="1"/>
          <p:nvPr/>
        </p:nvSpPr>
        <p:spPr>
          <a:xfrm>
            <a:off x="573632" y="2348880"/>
            <a:ext cx="4736668" cy="784830"/>
          </a:xfrm>
          <a:prstGeom prst="rect">
            <a:avLst/>
          </a:prstGeom>
          <a:noFill/>
        </p:spPr>
        <p:txBody>
          <a:bodyPr wrap="square" rtlCol="0">
            <a:spAutoFit/>
          </a:bodyPr>
          <a:lstStyle/>
          <a:p>
            <a:r>
              <a:rPr lang="fr-FR" sz="4500" dirty="0" smtClean="0">
                <a:solidFill>
                  <a:schemeClr val="accent4">
                    <a:lumMod val="40000"/>
                    <a:lumOff val="60000"/>
                  </a:schemeClr>
                </a:solidFill>
              </a:rPr>
              <a:t>Ce qui est nouveau</a:t>
            </a:r>
            <a:endParaRPr lang="fr-FR" sz="4500" dirty="0">
              <a:solidFill>
                <a:schemeClr val="accent4">
                  <a:lumMod val="40000"/>
                  <a:lumOff val="60000"/>
                </a:schemeClr>
              </a:solidFill>
            </a:endParaRPr>
          </a:p>
        </p:txBody>
      </p:sp>
      <p:sp>
        <p:nvSpPr>
          <p:cNvPr id="6" name="ZoneTexte 5"/>
          <p:cNvSpPr txBox="1"/>
          <p:nvPr/>
        </p:nvSpPr>
        <p:spPr>
          <a:xfrm>
            <a:off x="1475656" y="5951021"/>
            <a:ext cx="5832648" cy="646331"/>
          </a:xfrm>
          <a:prstGeom prst="rect">
            <a:avLst/>
          </a:prstGeom>
          <a:noFill/>
        </p:spPr>
        <p:txBody>
          <a:bodyPr wrap="square" rtlCol="0">
            <a:spAutoFit/>
          </a:bodyPr>
          <a:lstStyle/>
          <a:p>
            <a:pPr algn="ctr"/>
            <a:r>
              <a:rPr lang="fr-FR" dirty="0" smtClean="0">
                <a:solidFill>
                  <a:schemeClr val="bg1"/>
                </a:solidFill>
              </a:rPr>
              <a:t>Document d’origine créé par le Tour Européen à l’intention des joueurs professionnels</a:t>
            </a:r>
            <a:endParaRPr lang="fr-FR" dirty="0">
              <a:solidFill>
                <a:schemeClr val="bg1"/>
              </a:solidFill>
            </a:endParaRPr>
          </a:p>
        </p:txBody>
      </p:sp>
      <p:pic>
        <p:nvPicPr>
          <p:cNvPr id="7"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5536" y="5838879"/>
            <a:ext cx="1037838" cy="720000"/>
          </a:xfrm>
          <a:prstGeom prst="rect">
            <a:avLst/>
          </a:prstGeom>
        </p:spPr>
      </p:pic>
      <p:pic>
        <p:nvPicPr>
          <p:cNvPr id="1026" name="Picture 2" descr="I:\Documents\FFGolf\Règles 2019\Powerpoint\Logo R&amp;A.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rightnessContrast bright="70000"/>
                    </a14:imgEffect>
                  </a14:imgLayer>
                </a14:imgProps>
              </a:ext>
              <a:ext uri="{28A0092B-C50C-407E-A947-70E740481C1C}">
                <a14:useLocalDpi xmlns="" xmlns:a14="http://schemas.microsoft.com/office/drawing/2010/main" val="0"/>
              </a:ext>
            </a:extLst>
          </a:blip>
          <a:srcRect/>
          <a:stretch>
            <a:fillRect/>
          </a:stretch>
        </p:blipFill>
        <p:spPr bwMode="auto">
          <a:xfrm>
            <a:off x="7380312" y="5884293"/>
            <a:ext cx="1461240" cy="64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82596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14.3 </a:t>
            </a:r>
            <a:r>
              <a:rPr lang="fr-FR" sz="2800" spc="-50" dirty="0">
                <a:solidFill>
                  <a:schemeClr val="bg1"/>
                </a:solidFill>
              </a:rPr>
              <a:t>: </a:t>
            </a:r>
            <a:r>
              <a:rPr lang="fr-FR" sz="2800" spc="-50" dirty="0" smtClean="0">
                <a:solidFill>
                  <a:schemeClr val="bg1"/>
                </a:solidFill>
              </a:rPr>
              <a:t>dropper une balle dans une zone de dégagement</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2" name="ZoneTexte 1"/>
          <p:cNvSpPr txBox="1"/>
          <p:nvPr/>
        </p:nvSpPr>
        <p:spPr>
          <a:xfrm>
            <a:off x="282813" y="1700808"/>
            <a:ext cx="8465651" cy="4524315"/>
          </a:xfrm>
          <a:prstGeom prst="rect">
            <a:avLst/>
          </a:prstGeom>
          <a:noFill/>
        </p:spPr>
        <p:txBody>
          <a:bodyPr wrap="square" rtlCol="0">
            <a:spAutoFit/>
          </a:bodyPr>
          <a:lstStyle/>
          <a:p>
            <a:pPr marL="342900" indent="-342900" algn="just">
              <a:buFont typeface="Arial" panose="020B0604020202020204" pitchFamily="34" charset="0"/>
              <a:buChar char="•"/>
            </a:pPr>
            <a:r>
              <a:rPr lang="fr-FR" sz="2400" dirty="0" smtClean="0">
                <a:solidFill>
                  <a:schemeClr val="accent4">
                    <a:lumMod val="40000"/>
                    <a:lumOff val="60000"/>
                  </a:schemeClr>
                </a:solidFill>
              </a:rPr>
              <a:t>Chaque fois qu’une balle doit être droppée selon une Règle, elle sera </a:t>
            </a:r>
            <a:r>
              <a:rPr lang="fr-FR" sz="2400" u="sng" dirty="0" smtClean="0">
                <a:solidFill>
                  <a:schemeClr val="bg1"/>
                </a:solidFill>
                <a:effectLst>
                  <a:outerShdw blurRad="38100" dist="38100" dir="2700000" algn="tl">
                    <a:srgbClr val="000000">
                      <a:alpha val="43137"/>
                    </a:srgbClr>
                  </a:outerShdw>
                </a:effectLst>
              </a:rPr>
              <a:t>TOUJOURS droppée dans une zone de dégagement</a:t>
            </a:r>
            <a:r>
              <a:rPr lang="fr-FR" sz="2400" dirty="0" smtClean="0">
                <a:solidFill>
                  <a:schemeClr val="accent4">
                    <a:lumMod val="40000"/>
                    <a:lumOff val="60000"/>
                  </a:schemeClr>
                </a:solidFill>
              </a:rPr>
              <a:t>.</a:t>
            </a:r>
          </a:p>
          <a:p>
            <a:pPr marL="342900" indent="-342900" algn="just">
              <a:buFont typeface="Arial" panose="020B0604020202020204" pitchFamily="34" charset="0"/>
              <a:buChar char="•"/>
            </a:pPr>
            <a:r>
              <a:rPr lang="fr-FR" sz="2400" dirty="0" smtClean="0">
                <a:solidFill>
                  <a:schemeClr val="accent4">
                    <a:lumMod val="40000"/>
                    <a:lumOff val="60000"/>
                  </a:schemeClr>
                </a:solidFill>
              </a:rPr>
              <a:t>Chaque fois que vous droppez, </a:t>
            </a:r>
            <a:r>
              <a:rPr lang="fr-FR" sz="2400" u="sng" dirty="0" smtClean="0">
                <a:solidFill>
                  <a:schemeClr val="bg1"/>
                </a:solidFill>
                <a:effectLst>
                  <a:outerShdw blurRad="38100" dist="38100" dir="2700000" algn="tl">
                    <a:srgbClr val="000000">
                      <a:alpha val="43137"/>
                    </a:srgbClr>
                  </a:outerShdw>
                </a:effectLst>
              </a:rPr>
              <a:t>vous pouvez dropper la balle d’origine ou une autre balle</a:t>
            </a:r>
            <a:r>
              <a:rPr lang="fr-FR" sz="2400" dirty="0" smtClean="0">
                <a:solidFill>
                  <a:schemeClr val="accent4">
                    <a:lumMod val="40000"/>
                    <a:lumOff val="60000"/>
                  </a:schemeClr>
                </a:solidFill>
              </a:rPr>
              <a:t>.</a:t>
            </a:r>
          </a:p>
          <a:p>
            <a:pPr marL="342900" indent="-342900" algn="just">
              <a:buFont typeface="Arial" panose="020B0604020202020204" pitchFamily="34" charset="0"/>
              <a:buChar char="•"/>
            </a:pPr>
            <a:r>
              <a:rPr lang="fr-FR" sz="2400" dirty="0">
                <a:solidFill>
                  <a:schemeClr val="accent4">
                    <a:lumMod val="40000"/>
                    <a:lumOff val="60000"/>
                  </a:schemeClr>
                </a:solidFill>
              </a:rPr>
              <a:t>La balle doit être droppée </a:t>
            </a:r>
            <a:r>
              <a:rPr lang="fr-FR" sz="2400" u="sng" dirty="0">
                <a:solidFill>
                  <a:schemeClr val="bg1"/>
                </a:solidFill>
                <a:effectLst>
                  <a:outerShdw blurRad="38100" dist="38100" dir="2700000" algn="tl">
                    <a:srgbClr val="000000">
                      <a:alpha val="43137"/>
                    </a:srgbClr>
                  </a:outerShdw>
                </a:effectLst>
              </a:rPr>
              <a:t>à hauteur de genou</a:t>
            </a:r>
            <a:r>
              <a:rPr lang="fr-FR" sz="2400" dirty="0">
                <a:solidFill>
                  <a:schemeClr val="accent4">
                    <a:lumMod val="40000"/>
                    <a:lumOff val="60000"/>
                  </a:schemeClr>
                </a:solidFill>
              </a:rPr>
              <a:t>.</a:t>
            </a:r>
          </a:p>
          <a:p>
            <a:pPr marL="342900" indent="-342900" algn="just">
              <a:buFont typeface="Arial" panose="020B0604020202020204" pitchFamily="34" charset="0"/>
              <a:buChar char="•"/>
            </a:pPr>
            <a:r>
              <a:rPr lang="fr-FR" sz="2400" dirty="0" smtClean="0">
                <a:solidFill>
                  <a:schemeClr val="accent4">
                    <a:lumMod val="40000"/>
                    <a:lumOff val="60000"/>
                  </a:schemeClr>
                </a:solidFill>
              </a:rPr>
              <a:t>Chaque fois que vous droppez, </a:t>
            </a:r>
            <a:r>
              <a:rPr lang="fr-FR" sz="2400" u="sng" dirty="0" smtClean="0">
                <a:solidFill>
                  <a:schemeClr val="bg1"/>
                </a:solidFill>
                <a:effectLst>
                  <a:outerShdw blurRad="38100" dist="38100" dir="2700000" algn="tl">
                    <a:srgbClr val="000000">
                      <a:alpha val="43137"/>
                    </a:srgbClr>
                  </a:outerShdw>
                </a:effectLst>
              </a:rPr>
              <a:t>la balle devra s’immobiliser </a:t>
            </a:r>
            <a:r>
              <a:rPr lang="fr-FR" sz="2400" u="sng" dirty="0">
                <a:solidFill>
                  <a:schemeClr val="bg1"/>
                </a:solidFill>
                <a:effectLst>
                  <a:outerShdw blurRad="38100" dist="38100" dir="2700000" algn="tl">
                    <a:srgbClr val="000000">
                      <a:alpha val="43137"/>
                    </a:srgbClr>
                  </a:outerShdw>
                </a:effectLst>
              </a:rPr>
              <a:t>et être </a:t>
            </a:r>
            <a:r>
              <a:rPr lang="fr-FR" sz="2400" u="sng" dirty="0" smtClean="0">
                <a:solidFill>
                  <a:schemeClr val="bg1"/>
                </a:solidFill>
                <a:effectLst>
                  <a:outerShdw blurRad="38100" dist="38100" dir="2700000" algn="tl">
                    <a:srgbClr val="000000">
                      <a:alpha val="43137"/>
                    </a:srgbClr>
                  </a:outerShdw>
                </a:effectLst>
              </a:rPr>
              <a:t>jouée dans la zone de dégagement</a:t>
            </a:r>
            <a:r>
              <a:rPr lang="fr-FR" sz="2400" dirty="0">
                <a:solidFill>
                  <a:schemeClr val="accent4">
                    <a:lumMod val="40000"/>
                    <a:lumOff val="60000"/>
                  </a:schemeClr>
                </a:solidFill>
              </a:rPr>
              <a:t> </a:t>
            </a:r>
            <a:r>
              <a:rPr lang="fr-FR" sz="2400" dirty="0" smtClean="0">
                <a:solidFill>
                  <a:schemeClr val="accent4">
                    <a:lumMod val="40000"/>
                    <a:lumOff val="60000"/>
                  </a:schemeClr>
                </a:solidFill>
              </a:rPr>
              <a:t>(il n’y a plus de restriction sur la distance à laquelle la balle peut rouler après avoir touché le sol).</a:t>
            </a:r>
          </a:p>
          <a:p>
            <a:pPr marL="342900" indent="-342900" algn="just">
              <a:buFont typeface="Arial" panose="020B0604020202020204" pitchFamily="34" charset="0"/>
              <a:buChar char="•"/>
            </a:pPr>
            <a:r>
              <a:rPr lang="fr-FR" sz="2400" dirty="0" smtClean="0">
                <a:solidFill>
                  <a:schemeClr val="accent4">
                    <a:lumMod val="40000"/>
                    <a:lumOff val="60000"/>
                  </a:schemeClr>
                </a:solidFill>
              </a:rPr>
              <a:t>Si votre balle est arrêtée ou déviée </a:t>
            </a:r>
            <a:r>
              <a:rPr lang="fr-FR" sz="2400" u="sng" dirty="0" smtClean="0">
                <a:solidFill>
                  <a:schemeClr val="bg1"/>
                </a:solidFill>
                <a:effectLst>
                  <a:outerShdw blurRad="38100" dist="38100" dir="2700000" algn="tl">
                    <a:srgbClr val="000000">
                      <a:alpha val="43137"/>
                    </a:srgbClr>
                  </a:outerShdw>
                </a:effectLst>
              </a:rPr>
              <a:t>ACCIDENTELLEMENT</a:t>
            </a:r>
            <a:r>
              <a:rPr lang="fr-FR" sz="2400" dirty="0" smtClean="0">
                <a:solidFill>
                  <a:schemeClr val="accent4">
                    <a:lumMod val="40000"/>
                    <a:lumOff val="60000"/>
                  </a:schemeClr>
                </a:solidFill>
              </a:rPr>
              <a:t> par votre pied ou votre équipement </a:t>
            </a:r>
            <a:r>
              <a:rPr lang="fr-FR" sz="2400" u="sng" dirty="0" smtClean="0">
                <a:solidFill>
                  <a:schemeClr val="bg1"/>
                </a:solidFill>
                <a:effectLst>
                  <a:outerShdw blurRad="38100" dist="38100" dir="2700000" algn="tl">
                    <a:srgbClr val="000000">
                      <a:alpha val="43137"/>
                    </a:srgbClr>
                  </a:outerShdw>
                </a:effectLst>
              </a:rPr>
              <a:t>APRÈS</a:t>
            </a:r>
            <a:r>
              <a:rPr lang="fr-FR" sz="2400" dirty="0" smtClean="0">
                <a:solidFill>
                  <a:schemeClr val="accent4">
                    <a:lumMod val="40000"/>
                    <a:lumOff val="60000"/>
                  </a:schemeClr>
                </a:solidFill>
              </a:rPr>
              <a:t> avoir touché le sol, </a:t>
            </a:r>
            <a:r>
              <a:rPr lang="fr-FR" sz="2400" u="sng" dirty="0" smtClean="0">
                <a:solidFill>
                  <a:schemeClr val="bg1"/>
                </a:solidFill>
                <a:effectLst>
                  <a:outerShdw blurRad="38100" dist="38100" dir="2700000" algn="tl">
                    <a:srgbClr val="000000">
                      <a:alpha val="43137"/>
                    </a:srgbClr>
                  </a:outerShdw>
                </a:effectLst>
              </a:rPr>
              <a:t>pas de pénalité et la balle doit être jouée comme elle repose</a:t>
            </a:r>
            <a:r>
              <a:rPr lang="fr-FR" sz="2400" dirty="0" smtClean="0">
                <a:solidFill>
                  <a:schemeClr val="accent4">
                    <a:lumMod val="40000"/>
                    <a:lumOff val="60000"/>
                  </a:schemeClr>
                </a:solidFill>
              </a:rPr>
              <a:t>.</a:t>
            </a:r>
          </a:p>
        </p:txBody>
      </p:sp>
    </p:spTree>
    <p:extLst>
      <p:ext uri="{BB962C8B-B14F-4D97-AF65-F5344CB8AC3E}">
        <p14:creationId xmlns="" xmlns:p14="http://schemas.microsoft.com/office/powerpoint/2010/main" val="1341949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14.3 </a:t>
            </a:r>
            <a:r>
              <a:rPr lang="fr-FR" sz="2800" spc="-50" dirty="0">
                <a:solidFill>
                  <a:schemeClr val="bg1"/>
                </a:solidFill>
              </a:rPr>
              <a:t>: </a:t>
            </a:r>
            <a:r>
              <a:rPr lang="fr-FR" sz="2800" spc="-50" dirty="0" smtClean="0">
                <a:solidFill>
                  <a:schemeClr val="bg1"/>
                </a:solidFill>
              </a:rPr>
              <a:t>dropper une balle dans une zone de dégagement</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pic>
        <p:nvPicPr>
          <p:cNvPr id="4098" name="Picture 2" descr="I:\Documents\FFGolf\Règles 2019\Règles Fraçais\Règles Complètes\V finale\Schémas\Schemas\R14.3b Fr mod.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47864" y="1124743"/>
            <a:ext cx="4303971" cy="51677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70920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14.3 </a:t>
            </a:r>
            <a:r>
              <a:rPr lang="fr-FR" sz="2800" spc="-50" dirty="0">
                <a:solidFill>
                  <a:schemeClr val="bg1"/>
                </a:solidFill>
              </a:rPr>
              <a:t>: </a:t>
            </a:r>
            <a:r>
              <a:rPr lang="fr-FR" sz="2800" spc="-50" dirty="0" smtClean="0">
                <a:solidFill>
                  <a:schemeClr val="bg1"/>
                </a:solidFill>
              </a:rPr>
              <a:t>dropper une balle dans une zone de dégagement</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pic>
        <p:nvPicPr>
          <p:cNvPr id="9" name="Picture 3" descr="I:\Documents\FFGolf\Règles 2019\Règles Fraçais\Règles Complètes\V finale\Schémas\Schemas\R14.3c fr mod.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9512" y="1534272"/>
            <a:ext cx="5448300" cy="33909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5796136" y="3229722"/>
            <a:ext cx="3201828" cy="29086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ZoneTexte 1"/>
          <p:cNvSpPr txBox="1"/>
          <p:nvPr/>
        </p:nvSpPr>
        <p:spPr>
          <a:xfrm>
            <a:off x="3217494" y="5157192"/>
            <a:ext cx="2938682" cy="923330"/>
          </a:xfrm>
          <a:prstGeom prst="rect">
            <a:avLst/>
          </a:prstGeom>
          <a:noFill/>
        </p:spPr>
        <p:txBody>
          <a:bodyPr wrap="square" rtlCol="0">
            <a:spAutoFit/>
          </a:bodyPr>
          <a:lstStyle/>
          <a:p>
            <a:pPr algn="r"/>
            <a:r>
              <a:rPr lang="fr-FR" dirty="0" smtClean="0">
                <a:solidFill>
                  <a:schemeClr val="bg1"/>
                </a:solidFill>
                <a:effectLst>
                  <a:outerShdw blurRad="38100" dist="38100" dir="2700000" algn="tl">
                    <a:srgbClr val="000000">
                      <a:alpha val="43137"/>
                    </a:srgbClr>
                  </a:outerShdw>
                </a:effectLst>
              </a:rPr>
              <a:t>Une balle droppée en A peut rouler jusqu’en B sans devoir être redroppée.</a:t>
            </a:r>
            <a:endParaRPr lang="fr-FR"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174244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14.6 </a:t>
            </a:r>
            <a:r>
              <a:rPr lang="fr-FR" sz="2800" spc="-50" dirty="0">
                <a:solidFill>
                  <a:schemeClr val="bg1"/>
                </a:solidFill>
              </a:rPr>
              <a:t>: </a:t>
            </a:r>
            <a:r>
              <a:rPr lang="fr-FR" sz="2800" spc="-50" dirty="0" smtClean="0">
                <a:solidFill>
                  <a:schemeClr val="bg1"/>
                </a:solidFill>
              </a:rPr>
              <a:t>jouer d’où le coup précédent a été joué</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11" name="ZoneTexte 10"/>
          <p:cNvSpPr txBox="1"/>
          <p:nvPr/>
        </p:nvSpPr>
        <p:spPr>
          <a:xfrm>
            <a:off x="282813" y="1700808"/>
            <a:ext cx="8465651" cy="4154984"/>
          </a:xfrm>
          <a:prstGeom prst="rect">
            <a:avLst/>
          </a:prstGeom>
          <a:noFill/>
        </p:spPr>
        <p:txBody>
          <a:bodyPr wrap="square" rtlCol="0">
            <a:spAutoFit/>
          </a:bodyPr>
          <a:lstStyle/>
          <a:p>
            <a:pPr marL="342900" indent="-342900" algn="just">
              <a:buFont typeface="Arial" panose="020B0604020202020204" pitchFamily="34" charset="0"/>
              <a:buChar char="•"/>
            </a:pPr>
            <a:r>
              <a:rPr lang="fr-FR" sz="2400" dirty="0">
                <a:solidFill>
                  <a:schemeClr val="accent4">
                    <a:lumMod val="40000"/>
                    <a:lumOff val="60000"/>
                  </a:schemeClr>
                </a:solidFill>
              </a:rPr>
              <a:t>14.6b Coup précédent joué de la zone générale, d’une zone à </a:t>
            </a:r>
            <a:r>
              <a:rPr lang="fr-FR" sz="2400" dirty="0" smtClean="0">
                <a:solidFill>
                  <a:schemeClr val="accent4">
                    <a:lumMod val="40000"/>
                    <a:lumOff val="60000"/>
                  </a:schemeClr>
                </a:solidFill>
              </a:rPr>
              <a:t>pénalité ou </a:t>
            </a:r>
            <a:r>
              <a:rPr lang="fr-FR" sz="2400" dirty="0">
                <a:solidFill>
                  <a:schemeClr val="accent4">
                    <a:lumMod val="40000"/>
                    <a:lumOff val="60000"/>
                  </a:schemeClr>
                </a:solidFill>
              </a:rPr>
              <a:t>d’un </a:t>
            </a:r>
            <a:r>
              <a:rPr lang="fr-FR" sz="2400" dirty="0" smtClean="0">
                <a:solidFill>
                  <a:schemeClr val="accent4">
                    <a:lumMod val="40000"/>
                    <a:lumOff val="60000"/>
                  </a:schemeClr>
                </a:solidFill>
              </a:rPr>
              <a:t>bunker  :</a:t>
            </a:r>
          </a:p>
          <a:p>
            <a:pPr marL="800100" lvl="1" indent="-342900" algn="just">
              <a:buFont typeface="Wingdings" panose="05000000000000000000" pitchFamily="2" charset="2"/>
              <a:buChar char="Ø"/>
            </a:pPr>
            <a:r>
              <a:rPr lang="fr-FR" sz="2400" u="sng" dirty="0" smtClean="0">
                <a:solidFill>
                  <a:schemeClr val="bg1"/>
                </a:solidFill>
                <a:effectLst>
                  <a:outerShdw blurRad="38100" dist="38100" dir="2700000" algn="tl">
                    <a:srgbClr val="000000">
                      <a:alpha val="43137"/>
                    </a:srgbClr>
                  </a:outerShdw>
                </a:effectLst>
              </a:rPr>
              <a:t>Point </a:t>
            </a:r>
            <a:r>
              <a:rPr lang="fr-FR" sz="2400" u="sng" dirty="0">
                <a:solidFill>
                  <a:schemeClr val="bg1"/>
                </a:solidFill>
                <a:effectLst>
                  <a:outerShdw blurRad="38100" dist="38100" dir="2700000" algn="tl">
                    <a:srgbClr val="000000">
                      <a:alpha val="43137"/>
                    </a:srgbClr>
                  </a:outerShdw>
                </a:effectLst>
              </a:rPr>
              <a:t>de référence</a:t>
            </a:r>
            <a:r>
              <a:rPr lang="fr-FR" sz="2400" dirty="0">
                <a:solidFill>
                  <a:schemeClr val="bg1"/>
                </a:solidFill>
              </a:rPr>
              <a:t> </a:t>
            </a:r>
            <a:r>
              <a:rPr lang="fr-FR" sz="2400" dirty="0">
                <a:solidFill>
                  <a:schemeClr val="accent4">
                    <a:lumMod val="40000"/>
                    <a:lumOff val="60000"/>
                  </a:schemeClr>
                </a:solidFill>
              </a:rPr>
              <a:t>: le point où le coup précédent a été joué (qui, s’il n’est </a:t>
            </a:r>
            <a:r>
              <a:rPr lang="fr-FR" sz="2400" dirty="0" smtClean="0">
                <a:solidFill>
                  <a:schemeClr val="accent4">
                    <a:lumMod val="40000"/>
                    <a:lumOff val="60000"/>
                  </a:schemeClr>
                </a:solidFill>
              </a:rPr>
              <a:t>pas connu</a:t>
            </a:r>
            <a:r>
              <a:rPr lang="fr-FR" sz="2400" dirty="0">
                <a:solidFill>
                  <a:schemeClr val="accent4">
                    <a:lumMod val="40000"/>
                    <a:lumOff val="60000"/>
                  </a:schemeClr>
                </a:solidFill>
              </a:rPr>
              <a:t>, doit être estimé</a:t>
            </a:r>
            <a:r>
              <a:rPr lang="fr-FR" sz="2400" dirty="0" smtClean="0">
                <a:solidFill>
                  <a:schemeClr val="accent4">
                    <a:lumMod val="40000"/>
                    <a:lumOff val="60000"/>
                  </a:schemeClr>
                </a:solidFill>
              </a:rPr>
              <a:t>).</a:t>
            </a:r>
          </a:p>
          <a:p>
            <a:pPr marL="800100" lvl="1" indent="-342900" algn="just">
              <a:buFont typeface="Wingdings" panose="05000000000000000000" pitchFamily="2" charset="2"/>
              <a:buChar char="Ø"/>
            </a:pPr>
            <a:r>
              <a:rPr lang="fr-FR" sz="2400" u="sng" dirty="0">
                <a:solidFill>
                  <a:schemeClr val="bg1"/>
                </a:solidFill>
                <a:effectLst>
                  <a:outerShdw blurRad="38100" dist="38100" dir="2700000" algn="tl">
                    <a:srgbClr val="000000">
                      <a:alpha val="43137"/>
                    </a:srgbClr>
                  </a:outerShdw>
                </a:effectLst>
              </a:rPr>
              <a:t>Dimension de la zone de dégagement mesurée depuis le point de référence</a:t>
            </a:r>
            <a:r>
              <a:rPr lang="fr-FR" sz="2400" dirty="0">
                <a:solidFill>
                  <a:schemeClr val="bg1"/>
                </a:solidFill>
              </a:rPr>
              <a:t> </a:t>
            </a:r>
            <a:r>
              <a:rPr lang="fr-FR" sz="2400" dirty="0">
                <a:solidFill>
                  <a:schemeClr val="accent4">
                    <a:lumMod val="40000"/>
                    <a:lumOff val="60000"/>
                  </a:schemeClr>
                </a:solidFill>
              </a:rPr>
              <a:t>: </a:t>
            </a:r>
            <a:r>
              <a:rPr lang="fr-FR" sz="2400" dirty="0" smtClean="0">
                <a:solidFill>
                  <a:schemeClr val="accent4">
                    <a:lumMod val="40000"/>
                    <a:lumOff val="60000"/>
                  </a:schemeClr>
                </a:solidFill>
              </a:rPr>
              <a:t>une longueur </a:t>
            </a:r>
            <a:r>
              <a:rPr lang="fr-FR" sz="2400" dirty="0">
                <a:solidFill>
                  <a:schemeClr val="accent4">
                    <a:lumMod val="40000"/>
                    <a:lumOff val="60000"/>
                  </a:schemeClr>
                </a:solidFill>
              </a:rPr>
              <a:t>de </a:t>
            </a:r>
            <a:r>
              <a:rPr lang="fr-FR" sz="2400" dirty="0" smtClean="0">
                <a:solidFill>
                  <a:schemeClr val="accent4">
                    <a:lumMod val="40000"/>
                    <a:lumOff val="60000"/>
                  </a:schemeClr>
                </a:solidFill>
              </a:rPr>
              <a:t>club.</a:t>
            </a:r>
          </a:p>
          <a:p>
            <a:pPr marL="800100" lvl="1" indent="-342900" algn="just">
              <a:buFont typeface="Wingdings" panose="05000000000000000000" pitchFamily="2" charset="2"/>
              <a:buChar char="Ø"/>
            </a:pPr>
            <a:r>
              <a:rPr lang="fr-FR" sz="2400" u="sng" dirty="0">
                <a:solidFill>
                  <a:schemeClr val="bg1"/>
                </a:solidFill>
                <a:effectLst>
                  <a:outerShdw blurRad="38100" dist="38100" dir="2700000" algn="tl">
                    <a:srgbClr val="000000">
                      <a:alpha val="43137"/>
                    </a:srgbClr>
                  </a:outerShdw>
                </a:effectLst>
              </a:rPr>
              <a:t>Restrictions sur la zone de dégagement</a:t>
            </a:r>
            <a:r>
              <a:rPr lang="fr-FR" sz="2400" dirty="0">
                <a:solidFill>
                  <a:schemeClr val="bg1"/>
                </a:solidFill>
              </a:rPr>
              <a:t> </a:t>
            </a:r>
            <a:r>
              <a:rPr lang="fr-FR" sz="2400" dirty="0" smtClean="0">
                <a:solidFill>
                  <a:schemeClr val="accent4">
                    <a:lumMod val="40000"/>
                    <a:lumOff val="60000"/>
                  </a:schemeClr>
                </a:solidFill>
              </a:rPr>
              <a:t>:</a:t>
            </a:r>
          </a:p>
          <a:p>
            <a:pPr marL="1257300" lvl="2" indent="-342900" algn="just">
              <a:buFont typeface="Wingdings" panose="05000000000000000000" pitchFamily="2" charset="2"/>
              <a:buChar char="§"/>
            </a:pPr>
            <a:r>
              <a:rPr lang="fr-FR" sz="2400" dirty="0">
                <a:solidFill>
                  <a:schemeClr val="accent4">
                    <a:lumMod val="40000"/>
                    <a:lumOff val="60000"/>
                  </a:schemeClr>
                </a:solidFill>
              </a:rPr>
              <a:t>Elle doit être dans la même zone du parcours que le point de référence, </a:t>
            </a:r>
            <a:r>
              <a:rPr lang="fr-FR" sz="2400" dirty="0" smtClean="0">
                <a:solidFill>
                  <a:schemeClr val="accent4">
                    <a:lumMod val="40000"/>
                    <a:lumOff val="60000"/>
                  </a:schemeClr>
                </a:solidFill>
              </a:rPr>
              <a:t>et</a:t>
            </a:r>
          </a:p>
          <a:p>
            <a:pPr marL="1257300" lvl="2" indent="-342900" algn="just">
              <a:buFont typeface="Wingdings" panose="05000000000000000000" pitchFamily="2" charset="2"/>
              <a:buChar char="§"/>
            </a:pPr>
            <a:r>
              <a:rPr lang="fr-FR" sz="2400" dirty="0">
                <a:solidFill>
                  <a:schemeClr val="accent4">
                    <a:lumMod val="40000"/>
                    <a:lumOff val="60000"/>
                  </a:schemeClr>
                </a:solidFill>
              </a:rPr>
              <a:t>Elle ne doit pas être plus près du trou que le point de référence.</a:t>
            </a:r>
            <a:endParaRPr lang="fr-FR" sz="2400" dirty="0" smtClean="0">
              <a:solidFill>
                <a:schemeClr val="accent4">
                  <a:lumMod val="40000"/>
                  <a:lumOff val="60000"/>
                </a:schemeClr>
              </a:solidFill>
            </a:endParaRPr>
          </a:p>
        </p:txBody>
      </p:sp>
    </p:spTree>
    <p:extLst>
      <p:ext uri="{BB962C8B-B14F-4D97-AF65-F5344CB8AC3E}">
        <p14:creationId xmlns="" xmlns:p14="http://schemas.microsoft.com/office/powerpoint/2010/main" val="2665997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14.6 </a:t>
            </a:r>
            <a:r>
              <a:rPr lang="fr-FR" sz="2800" spc="-50" dirty="0">
                <a:solidFill>
                  <a:schemeClr val="bg1"/>
                </a:solidFill>
              </a:rPr>
              <a:t>: </a:t>
            </a:r>
            <a:r>
              <a:rPr lang="fr-FR" sz="2800" spc="-50" dirty="0" smtClean="0">
                <a:solidFill>
                  <a:schemeClr val="bg1"/>
                </a:solidFill>
              </a:rPr>
              <a:t>jouer d’où le coup précédent a été joué</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pic>
        <p:nvPicPr>
          <p:cNvPr id="614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79912" y="1098574"/>
            <a:ext cx="2419350" cy="5138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048707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15.1 </a:t>
            </a:r>
            <a:r>
              <a:rPr lang="fr-FR" sz="2800" spc="-50" dirty="0">
                <a:solidFill>
                  <a:schemeClr val="bg1"/>
                </a:solidFill>
              </a:rPr>
              <a:t>: </a:t>
            </a:r>
            <a:r>
              <a:rPr lang="fr-FR" sz="2800" spc="-50" dirty="0" smtClean="0">
                <a:solidFill>
                  <a:schemeClr val="bg1"/>
                </a:solidFill>
              </a:rPr>
              <a:t>détritus</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9" name="ZoneTexte 8"/>
          <p:cNvSpPr txBox="1"/>
          <p:nvPr/>
        </p:nvSpPr>
        <p:spPr>
          <a:xfrm>
            <a:off x="282813" y="1700808"/>
            <a:ext cx="8465651" cy="1569660"/>
          </a:xfrm>
          <a:prstGeom prst="rect">
            <a:avLst/>
          </a:prstGeom>
          <a:noFill/>
        </p:spPr>
        <p:txBody>
          <a:bodyPr wrap="square" rtlCol="0">
            <a:spAutoFit/>
          </a:bodyPr>
          <a:lstStyle/>
          <a:p>
            <a:pPr algn="just"/>
            <a:r>
              <a:rPr lang="fr-FR" sz="2400" dirty="0" smtClean="0">
                <a:solidFill>
                  <a:schemeClr val="accent4">
                    <a:lumMod val="40000"/>
                    <a:lumOff val="60000"/>
                  </a:schemeClr>
                </a:solidFill>
              </a:rPr>
              <a:t>Vous pouvez enlever un détritus </a:t>
            </a:r>
            <a:r>
              <a:rPr lang="fr-FR" sz="2400" u="sng" dirty="0" smtClean="0">
                <a:solidFill>
                  <a:schemeClr val="bg1"/>
                </a:solidFill>
                <a:effectLst>
                  <a:outerShdw blurRad="38100" dist="38100" dir="2700000" algn="tl">
                    <a:srgbClr val="000000">
                      <a:alpha val="43137"/>
                    </a:srgbClr>
                  </a:outerShdw>
                </a:effectLst>
              </a:rPr>
              <a:t>N’IMPORTE OÙ</a:t>
            </a:r>
            <a:r>
              <a:rPr lang="fr-FR" sz="2400" dirty="0" smtClean="0">
                <a:solidFill>
                  <a:schemeClr val="bg1"/>
                </a:solidFill>
              </a:rPr>
              <a:t> </a:t>
            </a:r>
            <a:r>
              <a:rPr lang="fr-FR" sz="2400" dirty="0" smtClean="0">
                <a:solidFill>
                  <a:schemeClr val="accent4">
                    <a:lumMod val="40000"/>
                    <a:lumOff val="60000"/>
                  </a:schemeClr>
                </a:solidFill>
              </a:rPr>
              <a:t>sur le parcours :</a:t>
            </a:r>
          </a:p>
          <a:p>
            <a:pPr marL="342900" indent="-342900" algn="just">
              <a:buFont typeface="Arial" panose="020B0604020202020204" pitchFamily="34" charset="0"/>
              <a:buChar char="•"/>
            </a:pPr>
            <a:r>
              <a:rPr lang="fr-FR" sz="2400" u="sng" dirty="0" smtClean="0">
                <a:solidFill>
                  <a:schemeClr val="bg1"/>
                </a:solidFill>
                <a:effectLst>
                  <a:outerShdw blurRad="38100" dist="38100" dir="2700000" algn="tl">
                    <a:srgbClr val="000000">
                      <a:alpha val="43137"/>
                    </a:srgbClr>
                  </a:outerShdw>
                </a:effectLst>
              </a:rPr>
              <a:t>Dans la zone générale,</a:t>
            </a:r>
          </a:p>
          <a:p>
            <a:pPr marL="342900" indent="-342900" algn="just">
              <a:buFont typeface="Arial" panose="020B0604020202020204" pitchFamily="34" charset="0"/>
              <a:buChar char="•"/>
            </a:pPr>
            <a:r>
              <a:rPr lang="fr-FR" sz="2400" u="sng" dirty="0" smtClean="0">
                <a:solidFill>
                  <a:schemeClr val="bg1"/>
                </a:solidFill>
                <a:effectLst>
                  <a:outerShdw blurRad="38100" dist="38100" dir="2700000" algn="tl">
                    <a:srgbClr val="000000">
                      <a:alpha val="43137"/>
                    </a:srgbClr>
                  </a:outerShdw>
                </a:effectLst>
              </a:rPr>
              <a:t>Dans un bunker</a:t>
            </a:r>
          </a:p>
          <a:p>
            <a:pPr marL="342900" indent="-342900" algn="just">
              <a:buFont typeface="Arial" panose="020B0604020202020204" pitchFamily="34" charset="0"/>
              <a:buChar char="•"/>
            </a:pPr>
            <a:r>
              <a:rPr lang="fr-FR" sz="2400" u="sng" dirty="0" smtClean="0">
                <a:solidFill>
                  <a:schemeClr val="bg1"/>
                </a:solidFill>
                <a:effectLst>
                  <a:outerShdw blurRad="38100" dist="38100" dir="2700000" algn="tl">
                    <a:srgbClr val="000000">
                      <a:alpha val="43137"/>
                    </a:srgbClr>
                  </a:outerShdw>
                </a:effectLst>
              </a:rPr>
              <a:t>Dans une zone à pénalité</a:t>
            </a:r>
            <a:r>
              <a:rPr lang="fr-FR" sz="2400" dirty="0" smtClean="0">
                <a:solidFill>
                  <a:schemeClr val="bg1"/>
                </a:solidFill>
              </a:rPr>
              <a:t>.</a:t>
            </a:r>
            <a:endParaRPr lang="fr-FR" sz="2400" u="sng"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39702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15.2 </a:t>
            </a:r>
            <a:r>
              <a:rPr lang="fr-FR" sz="2800" spc="-50" dirty="0">
                <a:solidFill>
                  <a:schemeClr val="bg1"/>
                </a:solidFill>
              </a:rPr>
              <a:t>: </a:t>
            </a:r>
            <a:r>
              <a:rPr lang="fr-FR" sz="2800" spc="-50" dirty="0" smtClean="0">
                <a:solidFill>
                  <a:schemeClr val="bg1"/>
                </a:solidFill>
              </a:rPr>
              <a:t>obstruction amovible</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pic>
        <p:nvPicPr>
          <p:cNvPr id="717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27751" y="1052736"/>
            <a:ext cx="5576697" cy="53726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07504" y="2204864"/>
            <a:ext cx="2880321" cy="738664"/>
          </a:xfrm>
          <a:prstGeom prst="rect">
            <a:avLst/>
          </a:prstGeom>
          <a:noFill/>
        </p:spPr>
        <p:txBody>
          <a:bodyPr wrap="square" rtlCol="0">
            <a:spAutoFit/>
          </a:bodyPr>
          <a:lstStyle/>
          <a:p>
            <a:r>
              <a:rPr lang="fr-FR" sz="2400" u="sng" dirty="0" smtClean="0">
                <a:solidFill>
                  <a:schemeClr val="bg1"/>
                </a:solidFill>
                <a:effectLst>
                  <a:outerShdw blurRad="38100" dist="38100" dir="2700000" algn="tl">
                    <a:srgbClr val="000000">
                      <a:alpha val="43137"/>
                    </a:srgbClr>
                  </a:outerShdw>
                </a:effectLst>
              </a:rPr>
              <a:t>Une balle </a:t>
            </a:r>
            <a:r>
              <a:rPr lang="fr-FR" dirty="0" smtClean="0">
                <a:solidFill>
                  <a:schemeClr val="accent4">
                    <a:lumMod val="40000"/>
                    <a:lumOff val="60000"/>
                  </a:schemeClr>
                </a:solidFill>
              </a:rPr>
              <a:t>est </a:t>
            </a:r>
            <a:r>
              <a:rPr lang="fr-FR" sz="2400" u="sng" dirty="0" smtClean="0">
                <a:solidFill>
                  <a:schemeClr val="bg1"/>
                </a:solidFill>
                <a:effectLst>
                  <a:outerShdw blurRad="38100" dist="38100" dir="2700000" algn="tl">
                    <a:srgbClr val="000000">
                      <a:alpha val="43137"/>
                    </a:srgbClr>
                  </a:outerShdw>
                </a:effectLst>
              </a:rPr>
              <a:t>droppée</a:t>
            </a:r>
            <a:r>
              <a:rPr lang="fr-FR" dirty="0" smtClean="0">
                <a:solidFill>
                  <a:schemeClr val="accent4">
                    <a:lumMod val="40000"/>
                    <a:lumOff val="60000"/>
                  </a:schemeClr>
                </a:solidFill>
              </a:rPr>
              <a:t> dans la zone de dégagement</a:t>
            </a:r>
            <a:endParaRPr lang="fr-FR" dirty="0">
              <a:solidFill>
                <a:schemeClr val="accent4">
                  <a:lumMod val="40000"/>
                  <a:lumOff val="60000"/>
                </a:schemeClr>
              </a:solidFill>
            </a:endParaRPr>
          </a:p>
        </p:txBody>
      </p:sp>
    </p:spTree>
    <p:extLst>
      <p:ext uri="{BB962C8B-B14F-4D97-AF65-F5344CB8AC3E}">
        <p14:creationId xmlns="" xmlns:p14="http://schemas.microsoft.com/office/powerpoint/2010/main" val="3428753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954107"/>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16.1c </a:t>
            </a:r>
            <a:r>
              <a:rPr lang="fr-FR" sz="2800" spc="-50" dirty="0">
                <a:solidFill>
                  <a:schemeClr val="bg1"/>
                </a:solidFill>
              </a:rPr>
              <a:t>: </a:t>
            </a:r>
            <a:r>
              <a:rPr lang="fr-FR" sz="2800" spc="-50" dirty="0" smtClean="0">
                <a:solidFill>
                  <a:schemeClr val="bg1"/>
                </a:solidFill>
              </a:rPr>
              <a:t>dégagement d’une condition anormale du parcours dans un bunker</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455167"/>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pic>
        <p:nvPicPr>
          <p:cNvPr id="819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87825" y="1916832"/>
            <a:ext cx="5937885" cy="3686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07504" y="3977769"/>
            <a:ext cx="3888432" cy="1631216"/>
          </a:xfrm>
          <a:prstGeom prst="rect">
            <a:avLst/>
          </a:prstGeom>
          <a:noFill/>
        </p:spPr>
        <p:txBody>
          <a:bodyPr wrap="square" rtlCol="0">
            <a:spAutoFit/>
          </a:bodyPr>
          <a:lstStyle/>
          <a:p>
            <a:pPr algn="just"/>
            <a:r>
              <a:rPr lang="fr-FR" sz="2000" u="sng" dirty="0" smtClean="0">
                <a:solidFill>
                  <a:srgbClr val="FF0000"/>
                </a:solidFill>
                <a:effectLst>
                  <a:outerShdw blurRad="38100" dist="38100" dir="2700000" algn="tl">
                    <a:srgbClr val="000000">
                      <a:alpha val="43137"/>
                    </a:srgbClr>
                  </a:outerShdw>
                </a:effectLst>
              </a:rPr>
              <a:t>Le dégagement en arrière sur la ligne avec un coup de pénalité se fait en droppant dans une zone de dégagement et n’est plus limité à dropper sur la ligne</a:t>
            </a:r>
            <a:r>
              <a:rPr lang="fr-FR" sz="2000" dirty="0" smtClean="0">
                <a:solidFill>
                  <a:srgbClr val="FF0000"/>
                </a:solidFill>
              </a:rPr>
              <a:t>.</a:t>
            </a:r>
            <a:endParaRPr lang="fr-FR" sz="2000" dirty="0">
              <a:solidFill>
                <a:srgbClr val="FF0000"/>
              </a:solidFill>
            </a:endParaRPr>
          </a:p>
        </p:txBody>
      </p:sp>
    </p:spTree>
    <p:extLst>
      <p:ext uri="{BB962C8B-B14F-4D97-AF65-F5344CB8AC3E}">
        <p14:creationId xmlns="" xmlns:p14="http://schemas.microsoft.com/office/powerpoint/2010/main" val="11555858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16.3 </a:t>
            </a:r>
            <a:r>
              <a:rPr lang="fr-FR" sz="2800" spc="-50" dirty="0">
                <a:solidFill>
                  <a:schemeClr val="bg1"/>
                </a:solidFill>
              </a:rPr>
              <a:t>: </a:t>
            </a:r>
            <a:r>
              <a:rPr lang="fr-FR" sz="2800" spc="-50" dirty="0" smtClean="0">
                <a:solidFill>
                  <a:schemeClr val="bg1"/>
                </a:solidFill>
              </a:rPr>
              <a:t>balle enfoncée</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455167"/>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2" name="ZoneTexte 1"/>
          <p:cNvSpPr txBox="1"/>
          <p:nvPr/>
        </p:nvSpPr>
        <p:spPr>
          <a:xfrm>
            <a:off x="97813" y="2492896"/>
            <a:ext cx="2795656" cy="1323439"/>
          </a:xfrm>
          <a:prstGeom prst="rect">
            <a:avLst/>
          </a:prstGeom>
          <a:noFill/>
        </p:spPr>
        <p:txBody>
          <a:bodyPr wrap="square" rtlCol="0">
            <a:spAutoFit/>
          </a:bodyPr>
          <a:lstStyle/>
          <a:p>
            <a:r>
              <a:rPr lang="fr-FR" sz="2000" u="sng" dirty="0" smtClean="0">
                <a:solidFill>
                  <a:schemeClr val="bg1"/>
                </a:solidFill>
                <a:effectLst>
                  <a:outerShdw blurRad="38100" dist="38100" dir="2700000" algn="tl">
                    <a:srgbClr val="000000">
                      <a:alpha val="43137"/>
                    </a:srgbClr>
                  </a:outerShdw>
                </a:effectLst>
              </a:rPr>
              <a:t>Le dégagement se fait dans une zone de dégagement et non plus au plus près.</a:t>
            </a:r>
          </a:p>
        </p:txBody>
      </p:sp>
      <p:pic>
        <p:nvPicPr>
          <p:cNvPr id="9219"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03160" y="1668668"/>
            <a:ext cx="5989320" cy="391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97812" y="5733256"/>
            <a:ext cx="8938683" cy="400110"/>
          </a:xfrm>
          <a:prstGeom prst="rect">
            <a:avLst/>
          </a:prstGeom>
          <a:noFill/>
        </p:spPr>
        <p:txBody>
          <a:bodyPr wrap="square" rtlCol="0">
            <a:spAutoFit/>
          </a:bodyPr>
          <a:lstStyle/>
          <a:p>
            <a:r>
              <a:rPr lang="fr-FR" sz="2000" spc="-50" dirty="0">
                <a:solidFill>
                  <a:schemeClr val="bg1"/>
                </a:solidFill>
                <a:effectLst>
                  <a:outerShdw blurRad="38100" dist="38100" dir="2700000" algn="tl">
                    <a:srgbClr val="000000">
                      <a:alpha val="43137"/>
                    </a:srgbClr>
                  </a:outerShdw>
                </a:effectLst>
              </a:rPr>
              <a:t>Le dégagement est autorisé dans la zone </a:t>
            </a:r>
            <a:r>
              <a:rPr lang="fr-FR" sz="2000" spc="-50" dirty="0" smtClean="0">
                <a:solidFill>
                  <a:schemeClr val="bg1"/>
                </a:solidFill>
                <a:effectLst>
                  <a:outerShdw blurRad="38100" dist="38100" dir="2700000" algn="tl">
                    <a:srgbClr val="000000">
                      <a:alpha val="43137"/>
                    </a:srgbClr>
                  </a:outerShdw>
                </a:effectLst>
              </a:rPr>
              <a:t>générale sauf restriction par une Règle locale.</a:t>
            </a:r>
            <a:endParaRPr lang="fr-FR" dirty="0"/>
          </a:p>
        </p:txBody>
      </p:sp>
    </p:spTree>
    <p:extLst>
      <p:ext uri="{BB962C8B-B14F-4D97-AF65-F5344CB8AC3E}">
        <p14:creationId xmlns="" xmlns:p14="http://schemas.microsoft.com/office/powerpoint/2010/main" val="492293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17 </a:t>
            </a:r>
            <a:r>
              <a:rPr lang="fr-FR" sz="2800" spc="-50" dirty="0">
                <a:solidFill>
                  <a:schemeClr val="bg1"/>
                </a:solidFill>
              </a:rPr>
              <a:t>: </a:t>
            </a:r>
            <a:r>
              <a:rPr lang="fr-FR" sz="2800" spc="-50" dirty="0" smtClean="0">
                <a:solidFill>
                  <a:schemeClr val="bg1"/>
                </a:solidFill>
              </a:rPr>
              <a:t>zones à pénalité</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11" name="ZoneTexte 10"/>
          <p:cNvSpPr txBox="1"/>
          <p:nvPr/>
        </p:nvSpPr>
        <p:spPr>
          <a:xfrm>
            <a:off x="282813" y="1700808"/>
            <a:ext cx="8465651" cy="3785652"/>
          </a:xfrm>
          <a:prstGeom prst="rect">
            <a:avLst/>
          </a:prstGeom>
          <a:noFill/>
        </p:spPr>
        <p:txBody>
          <a:bodyPr wrap="square" rtlCol="0">
            <a:spAutoFit/>
          </a:bodyPr>
          <a:lstStyle/>
          <a:p>
            <a:pPr algn="just"/>
            <a:r>
              <a:rPr lang="fr-FR" sz="2400" dirty="0" smtClean="0">
                <a:solidFill>
                  <a:schemeClr val="accent4">
                    <a:lumMod val="40000"/>
                    <a:lumOff val="60000"/>
                  </a:schemeClr>
                </a:solidFill>
              </a:rPr>
              <a:t>Vous pouvez </a:t>
            </a:r>
            <a:r>
              <a:rPr lang="fr-FR" sz="2400" dirty="0">
                <a:solidFill>
                  <a:schemeClr val="accent4">
                    <a:lumMod val="40000"/>
                    <a:lumOff val="60000"/>
                  </a:schemeClr>
                </a:solidFill>
              </a:rPr>
              <a:t>jouer la balle comme elle repose sans pénalité selon les mêmes Règles </a:t>
            </a:r>
            <a:r>
              <a:rPr lang="fr-FR" sz="2400" dirty="0" smtClean="0">
                <a:solidFill>
                  <a:schemeClr val="accent4">
                    <a:lumMod val="40000"/>
                    <a:lumOff val="60000"/>
                  </a:schemeClr>
                </a:solidFill>
              </a:rPr>
              <a:t>qui s’appliquent </a:t>
            </a:r>
            <a:r>
              <a:rPr lang="fr-FR" sz="2400" dirty="0">
                <a:solidFill>
                  <a:schemeClr val="accent4">
                    <a:lumMod val="40000"/>
                    <a:lumOff val="60000"/>
                  </a:schemeClr>
                </a:solidFill>
              </a:rPr>
              <a:t>à une balle reposant dans la zone </a:t>
            </a:r>
            <a:r>
              <a:rPr lang="fr-FR" sz="2400" dirty="0" smtClean="0">
                <a:solidFill>
                  <a:schemeClr val="accent4">
                    <a:lumMod val="40000"/>
                    <a:lumOff val="60000"/>
                  </a:schemeClr>
                </a:solidFill>
              </a:rPr>
              <a:t>générale : c’est-à-dire </a:t>
            </a:r>
            <a:r>
              <a:rPr lang="fr-FR" sz="2400" dirty="0">
                <a:solidFill>
                  <a:schemeClr val="accent4">
                    <a:lumMod val="40000"/>
                    <a:lumOff val="60000"/>
                  </a:schemeClr>
                </a:solidFill>
              </a:rPr>
              <a:t>qu’il n’y a </a:t>
            </a:r>
            <a:r>
              <a:rPr lang="fr-FR" sz="2400" dirty="0" smtClean="0">
                <a:solidFill>
                  <a:schemeClr val="accent4">
                    <a:lumMod val="40000"/>
                    <a:lumOff val="60000"/>
                  </a:schemeClr>
                </a:solidFill>
              </a:rPr>
              <a:t>pas de </a:t>
            </a:r>
            <a:r>
              <a:rPr lang="fr-FR" sz="2400" dirty="0">
                <a:solidFill>
                  <a:schemeClr val="accent4">
                    <a:lumMod val="40000"/>
                    <a:lumOff val="60000"/>
                  </a:schemeClr>
                </a:solidFill>
              </a:rPr>
              <a:t>Règles particulières limitant la façon dont une balle peut être jouée dans </a:t>
            </a:r>
            <a:r>
              <a:rPr lang="fr-FR" sz="2400" dirty="0" smtClean="0">
                <a:solidFill>
                  <a:schemeClr val="accent4">
                    <a:lumMod val="40000"/>
                    <a:lumOff val="60000"/>
                  </a:schemeClr>
                </a:solidFill>
              </a:rPr>
              <a:t>une zone </a:t>
            </a:r>
            <a:r>
              <a:rPr lang="fr-FR" sz="2400" dirty="0">
                <a:solidFill>
                  <a:schemeClr val="accent4">
                    <a:lumMod val="40000"/>
                    <a:lumOff val="60000"/>
                  </a:schemeClr>
                </a:solidFill>
              </a:rPr>
              <a:t>à </a:t>
            </a:r>
            <a:r>
              <a:rPr lang="fr-FR" sz="2400" dirty="0" smtClean="0">
                <a:solidFill>
                  <a:schemeClr val="accent4">
                    <a:lumMod val="40000"/>
                    <a:lumOff val="60000"/>
                  </a:schemeClr>
                </a:solidFill>
              </a:rPr>
              <a:t>pénalité. Vous pouvez :</a:t>
            </a:r>
          </a:p>
          <a:p>
            <a:pPr marL="342900" indent="-342900" algn="just">
              <a:buFont typeface="Arial" panose="020B0604020202020204" pitchFamily="34" charset="0"/>
              <a:buChar char="•"/>
            </a:pPr>
            <a:r>
              <a:rPr lang="fr-FR" sz="2400" u="sng" dirty="0" smtClean="0">
                <a:solidFill>
                  <a:schemeClr val="bg1"/>
                </a:solidFill>
                <a:effectLst>
                  <a:outerShdw blurRad="38100" dist="38100" dir="2700000" algn="tl">
                    <a:srgbClr val="000000">
                      <a:alpha val="43137"/>
                    </a:srgbClr>
                  </a:outerShdw>
                </a:effectLst>
              </a:rPr>
              <a:t>Enlever des détritus</a:t>
            </a:r>
          </a:p>
          <a:p>
            <a:pPr marL="342900" indent="-342900" algn="just">
              <a:buFont typeface="Arial" panose="020B0604020202020204" pitchFamily="34" charset="0"/>
              <a:buChar char="•"/>
            </a:pPr>
            <a:r>
              <a:rPr lang="fr-FR" sz="2400" u="sng" dirty="0" smtClean="0">
                <a:solidFill>
                  <a:schemeClr val="bg1"/>
                </a:solidFill>
                <a:effectLst>
                  <a:outerShdw blurRad="38100" dist="38100" dir="2700000" algn="tl">
                    <a:srgbClr val="000000">
                      <a:alpha val="43137"/>
                    </a:srgbClr>
                  </a:outerShdw>
                </a:effectLst>
              </a:rPr>
              <a:t>Faire des coups d’essai en touchant le sol ou l’eau</a:t>
            </a:r>
          </a:p>
          <a:p>
            <a:pPr marL="342900" indent="-342900" algn="just">
              <a:buFont typeface="Arial" panose="020B0604020202020204" pitchFamily="34" charset="0"/>
              <a:buChar char="•"/>
            </a:pPr>
            <a:r>
              <a:rPr lang="fr-FR" sz="2400" u="sng" dirty="0" smtClean="0">
                <a:solidFill>
                  <a:schemeClr val="bg1"/>
                </a:solidFill>
                <a:effectLst>
                  <a:outerShdw blurRad="38100" dist="38100" dir="2700000" algn="tl">
                    <a:srgbClr val="000000">
                      <a:alpha val="43137"/>
                    </a:srgbClr>
                  </a:outerShdw>
                </a:effectLst>
              </a:rPr>
              <a:t>Poser votre club derrière la balle avant de jouer le coup.</a:t>
            </a:r>
          </a:p>
          <a:p>
            <a:pPr algn="just"/>
            <a:r>
              <a:rPr lang="fr-FR" sz="2400" dirty="0" smtClean="0">
                <a:solidFill>
                  <a:schemeClr val="accent4">
                    <a:lumMod val="40000"/>
                    <a:lumOff val="60000"/>
                  </a:schemeClr>
                </a:solidFill>
              </a:rPr>
              <a:t>Mais ce faisant vous ne devez pas améliorer les conditions.</a:t>
            </a:r>
          </a:p>
          <a:p>
            <a:pPr algn="just"/>
            <a:endParaRPr lang="fr-FR" sz="2400" dirty="0" smtClean="0">
              <a:solidFill>
                <a:schemeClr val="accent4">
                  <a:lumMod val="40000"/>
                  <a:lumOff val="60000"/>
                </a:schemeClr>
              </a:solidFill>
            </a:endParaRPr>
          </a:p>
        </p:txBody>
      </p:sp>
    </p:spTree>
    <p:extLst>
      <p:ext uri="{BB962C8B-B14F-4D97-AF65-F5344CB8AC3E}">
        <p14:creationId xmlns="" xmlns:p14="http://schemas.microsoft.com/office/powerpoint/2010/main" val="2317638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4" name="ZoneTexte 3"/>
          <p:cNvSpPr txBox="1"/>
          <p:nvPr/>
        </p:nvSpPr>
        <p:spPr>
          <a:xfrm>
            <a:off x="251520" y="1021378"/>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5" name="ZoneTexte 4"/>
          <p:cNvSpPr txBox="1"/>
          <p:nvPr/>
        </p:nvSpPr>
        <p:spPr>
          <a:xfrm>
            <a:off x="251520" y="455131"/>
            <a:ext cx="6048672" cy="523220"/>
          </a:xfrm>
          <a:prstGeom prst="rect">
            <a:avLst/>
          </a:prstGeom>
          <a:noFill/>
        </p:spPr>
        <p:txBody>
          <a:bodyPr wrap="square" rtlCol="0">
            <a:spAutoFit/>
          </a:bodyPr>
          <a:lstStyle/>
          <a:p>
            <a:r>
              <a:rPr lang="fr-FR" sz="2800" dirty="0" smtClean="0">
                <a:solidFill>
                  <a:schemeClr val="bg1"/>
                </a:solidFill>
              </a:rPr>
              <a:t>Définitions : </a:t>
            </a:r>
            <a:r>
              <a:rPr lang="fr-FR" sz="2800" i="1" dirty="0" smtClean="0">
                <a:solidFill>
                  <a:schemeClr val="bg1"/>
                </a:solidFill>
                <a:effectLst>
                  <a:outerShdw blurRad="38100" dist="38100" dir="2700000" algn="tl">
                    <a:srgbClr val="000000">
                      <a:alpha val="43137"/>
                    </a:srgbClr>
                  </a:outerShdw>
                </a:effectLst>
              </a:rPr>
              <a:t>longueur de club</a:t>
            </a:r>
            <a:endParaRPr lang="fr-FR" sz="2800" i="1" dirty="0">
              <a:solidFill>
                <a:schemeClr val="bg1"/>
              </a:solidFill>
              <a:effectLst>
                <a:outerShdw blurRad="38100" dist="38100" dir="2700000" algn="tl">
                  <a:srgbClr val="000000">
                    <a:alpha val="43137"/>
                  </a:srgbClr>
                </a:outerShdw>
              </a:effectLst>
            </a:endParaRPr>
          </a:p>
        </p:txBody>
      </p:sp>
      <p:sp>
        <p:nvSpPr>
          <p:cNvPr id="6" name="ZoneTexte 5"/>
          <p:cNvSpPr txBox="1"/>
          <p:nvPr/>
        </p:nvSpPr>
        <p:spPr>
          <a:xfrm>
            <a:off x="251520" y="1700808"/>
            <a:ext cx="8424936" cy="3416320"/>
          </a:xfrm>
          <a:prstGeom prst="rect">
            <a:avLst/>
          </a:prstGeom>
          <a:noFill/>
        </p:spPr>
        <p:txBody>
          <a:bodyPr wrap="square" rtlCol="0">
            <a:spAutoFit/>
          </a:bodyPr>
          <a:lstStyle/>
          <a:p>
            <a:pPr marL="342900" lvl="0" indent="-342900" algn="just" fontAlgn="base">
              <a:buFont typeface="Arial" panose="020B0604020202020204" pitchFamily="34" charset="0"/>
              <a:buChar char="•"/>
            </a:pPr>
            <a:r>
              <a:rPr lang="fr-FR" sz="2400" dirty="0" smtClean="0">
                <a:solidFill>
                  <a:schemeClr val="accent4">
                    <a:lumMod val="40000"/>
                    <a:lumOff val="60000"/>
                  </a:schemeClr>
                </a:solidFill>
              </a:rPr>
              <a:t>Une </a:t>
            </a:r>
            <a:r>
              <a:rPr lang="fr-FR" sz="2400" dirty="0">
                <a:solidFill>
                  <a:schemeClr val="accent4">
                    <a:lumMod val="40000"/>
                    <a:lumOff val="60000"/>
                  </a:schemeClr>
                </a:solidFill>
              </a:rPr>
              <a:t>longueur de club est maintenant un terme défini et correspond à </a:t>
            </a:r>
            <a:r>
              <a:rPr lang="fr-FR" sz="2400" u="sng" dirty="0">
                <a:solidFill>
                  <a:schemeClr val="bg1"/>
                </a:solidFill>
              </a:rPr>
              <a:t>la longueur du plus long club de votre sac autre que le putter</a:t>
            </a:r>
            <a:r>
              <a:rPr lang="fr-FR" sz="2400" dirty="0">
                <a:solidFill>
                  <a:schemeClr val="accent4">
                    <a:lumMod val="40000"/>
                    <a:lumOff val="60000"/>
                  </a:schemeClr>
                </a:solidFill>
              </a:rPr>
              <a:t>. Si votre driver est votre plus long club et qu'il mesure 1m 10 (43 pouces), alors votre zone de dégagement sera de 1m 10 ou 2m 20 (43 ou 86 pouces)  à partir du point de référence suivant le type de votre situation de dégagement</a:t>
            </a:r>
            <a:r>
              <a:rPr lang="fr-FR" sz="2400" dirty="0" smtClean="0">
                <a:solidFill>
                  <a:schemeClr val="accent4">
                    <a:lumMod val="40000"/>
                    <a:lumOff val="60000"/>
                  </a:schemeClr>
                </a:solidFill>
              </a:rPr>
              <a:t>.</a:t>
            </a:r>
          </a:p>
          <a:p>
            <a:pPr marL="342900" lvl="0" indent="-342900" algn="just" fontAlgn="base">
              <a:buFont typeface="Arial" panose="020B0604020202020204" pitchFamily="34" charset="0"/>
              <a:buChar char="•"/>
            </a:pPr>
            <a:r>
              <a:rPr lang="fr-FR" sz="2400" dirty="0" smtClean="0">
                <a:solidFill>
                  <a:schemeClr val="accent4">
                    <a:lumMod val="40000"/>
                    <a:lumOff val="60000"/>
                  </a:schemeClr>
                </a:solidFill>
              </a:rPr>
              <a:t>La </a:t>
            </a:r>
            <a:r>
              <a:rPr lang="fr-FR" sz="2400" dirty="0">
                <a:solidFill>
                  <a:schemeClr val="accent4">
                    <a:lumMod val="40000"/>
                    <a:lumOff val="60000"/>
                  </a:schemeClr>
                </a:solidFill>
              </a:rPr>
              <a:t>meilleure pratique est de toujours mesurer en utilisant votre club le plus long et de choisir où dropper dans cette zone si vous choisissez de vous dégager. </a:t>
            </a:r>
            <a:endParaRPr lang="fr-FR" sz="2400" dirty="0" smtClean="0">
              <a:solidFill>
                <a:schemeClr val="accent4">
                  <a:lumMod val="40000"/>
                  <a:lumOff val="60000"/>
                </a:schemeClr>
              </a:solidFill>
            </a:endParaRPr>
          </a:p>
        </p:txBody>
      </p:sp>
      <p:pic>
        <p:nvPicPr>
          <p:cNvPr id="7"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8" name="Picture 2" descr="I:\Documents\FFGolf\Règles 2019\Powerpoint\Logo R&amp;A.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25938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17 </a:t>
            </a:r>
            <a:r>
              <a:rPr lang="fr-FR" sz="2800" spc="-50" dirty="0">
                <a:solidFill>
                  <a:schemeClr val="bg1"/>
                </a:solidFill>
              </a:rPr>
              <a:t>: </a:t>
            </a:r>
            <a:r>
              <a:rPr lang="fr-FR" sz="2800" spc="-50" dirty="0" smtClean="0">
                <a:solidFill>
                  <a:schemeClr val="bg1"/>
                </a:solidFill>
              </a:rPr>
              <a:t>zones à pénalité (suite)</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11" name="ZoneTexte 10"/>
          <p:cNvSpPr txBox="1"/>
          <p:nvPr/>
        </p:nvSpPr>
        <p:spPr>
          <a:xfrm>
            <a:off x="282813" y="1700808"/>
            <a:ext cx="8465651" cy="2308324"/>
          </a:xfrm>
          <a:prstGeom prst="rect">
            <a:avLst/>
          </a:prstGeom>
          <a:noFill/>
        </p:spPr>
        <p:txBody>
          <a:bodyPr wrap="square" rtlCol="0">
            <a:spAutoFit/>
          </a:bodyPr>
          <a:lstStyle/>
          <a:p>
            <a:pPr algn="just"/>
            <a:r>
              <a:rPr lang="fr-FR" sz="2400" u="sng" dirty="0" smtClean="0">
                <a:solidFill>
                  <a:schemeClr val="bg1"/>
                </a:solidFill>
                <a:effectLst>
                  <a:outerShdw blurRad="38100" dist="38100" dir="2700000" algn="tl">
                    <a:srgbClr val="000000">
                      <a:alpha val="43137"/>
                    </a:srgbClr>
                  </a:outerShdw>
                </a:effectLst>
              </a:rPr>
              <a:t>Plus d’option de dégagement sur la berge opposée pour les zones à pénalité rouges </a:t>
            </a:r>
            <a:r>
              <a:rPr lang="fr-FR" sz="2400" dirty="0" smtClean="0">
                <a:solidFill>
                  <a:schemeClr val="accent4">
                    <a:lumMod val="40000"/>
                    <a:lumOff val="60000"/>
                  </a:schemeClr>
                </a:solidFill>
              </a:rPr>
              <a:t>(sauf Règle locale exceptionnelle).</a:t>
            </a:r>
          </a:p>
          <a:p>
            <a:pPr algn="just"/>
            <a:endParaRPr lang="fr-FR" sz="2400" dirty="0">
              <a:solidFill>
                <a:schemeClr val="accent4">
                  <a:lumMod val="40000"/>
                  <a:lumOff val="60000"/>
                </a:schemeClr>
              </a:solidFill>
            </a:endParaRPr>
          </a:p>
          <a:p>
            <a:pPr algn="just"/>
            <a:r>
              <a:rPr lang="fr-FR" sz="2400" u="sng" dirty="0" smtClean="0">
                <a:solidFill>
                  <a:schemeClr val="bg1"/>
                </a:solidFill>
                <a:effectLst>
                  <a:outerShdw blurRad="38100" dist="38100" dir="2700000" algn="tl">
                    <a:srgbClr val="000000">
                      <a:alpha val="43137"/>
                    </a:srgbClr>
                  </a:outerShdw>
                </a:effectLst>
              </a:rPr>
              <a:t>Le dégagement en arrière sur la ligne se fait en droppant dans une zone de dégagement et non plus sur la ligne.</a:t>
            </a:r>
          </a:p>
          <a:p>
            <a:pPr algn="just"/>
            <a:endParaRPr lang="fr-FR" sz="2400" dirty="0" smtClean="0">
              <a:solidFill>
                <a:schemeClr val="accent4">
                  <a:lumMod val="40000"/>
                  <a:lumOff val="60000"/>
                </a:schemeClr>
              </a:solidFill>
            </a:endParaRPr>
          </a:p>
        </p:txBody>
      </p:sp>
    </p:spTree>
    <p:extLst>
      <p:ext uri="{BB962C8B-B14F-4D97-AF65-F5344CB8AC3E}">
        <p14:creationId xmlns="" xmlns:p14="http://schemas.microsoft.com/office/powerpoint/2010/main" val="25729879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17 </a:t>
            </a:r>
            <a:r>
              <a:rPr lang="fr-FR" sz="2800" spc="-50" dirty="0">
                <a:solidFill>
                  <a:schemeClr val="bg1"/>
                </a:solidFill>
              </a:rPr>
              <a:t>: </a:t>
            </a:r>
            <a:r>
              <a:rPr lang="fr-FR" sz="2800" spc="-50" dirty="0" smtClean="0">
                <a:solidFill>
                  <a:schemeClr val="bg1"/>
                </a:solidFill>
              </a:rPr>
              <a:t>zones à pénalité (suite)</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7504" y="985991"/>
            <a:ext cx="4409487" cy="5304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44330" y="3670932"/>
            <a:ext cx="4375238" cy="259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273148" y="1700808"/>
            <a:ext cx="3115276" cy="461665"/>
          </a:xfrm>
          <a:prstGeom prst="rect">
            <a:avLst/>
          </a:prstGeom>
          <a:noFill/>
        </p:spPr>
        <p:txBody>
          <a:bodyPr wrap="none" rtlCol="0">
            <a:spAutoFit/>
          </a:bodyPr>
          <a:lstStyle/>
          <a:p>
            <a:r>
              <a:rPr lang="fr-FR" sz="2400" dirty="0" smtClean="0">
                <a:solidFill>
                  <a:schemeClr val="accent4">
                    <a:lumMod val="40000"/>
                    <a:lumOff val="60000"/>
                  </a:schemeClr>
                </a:solidFill>
              </a:rPr>
              <a:t>Zones à pénalité jaunes</a:t>
            </a:r>
            <a:endParaRPr lang="fr-FR" sz="2400" dirty="0">
              <a:solidFill>
                <a:schemeClr val="accent4">
                  <a:lumMod val="40000"/>
                  <a:lumOff val="60000"/>
                </a:schemeClr>
              </a:solidFill>
            </a:endParaRPr>
          </a:p>
        </p:txBody>
      </p:sp>
    </p:spTree>
    <p:extLst>
      <p:ext uri="{BB962C8B-B14F-4D97-AF65-F5344CB8AC3E}">
        <p14:creationId xmlns="" xmlns:p14="http://schemas.microsoft.com/office/powerpoint/2010/main" val="26869413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17 </a:t>
            </a:r>
            <a:r>
              <a:rPr lang="fr-FR" sz="2800" spc="-50" dirty="0">
                <a:solidFill>
                  <a:schemeClr val="bg1"/>
                </a:solidFill>
              </a:rPr>
              <a:t>: </a:t>
            </a:r>
            <a:r>
              <a:rPr lang="fr-FR" sz="2800" spc="-50" dirty="0" smtClean="0">
                <a:solidFill>
                  <a:schemeClr val="bg1"/>
                </a:solidFill>
              </a:rPr>
              <a:t>zones à pénalité (suite)</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ZoneTexte 1"/>
          <p:cNvSpPr txBox="1"/>
          <p:nvPr/>
        </p:nvSpPr>
        <p:spPr>
          <a:xfrm>
            <a:off x="5466217" y="1700808"/>
            <a:ext cx="3138231" cy="461665"/>
          </a:xfrm>
          <a:prstGeom prst="rect">
            <a:avLst/>
          </a:prstGeom>
          <a:noFill/>
        </p:spPr>
        <p:txBody>
          <a:bodyPr wrap="none" rtlCol="0">
            <a:spAutoFit/>
          </a:bodyPr>
          <a:lstStyle/>
          <a:p>
            <a:r>
              <a:rPr lang="fr-FR" sz="2400" dirty="0" smtClean="0">
                <a:solidFill>
                  <a:srgbClr val="FF0000"/>
                </a:solidFill>
              </a:rPr>
              <a:t>Zones à pénalité rouges</a:t>
            </a:r>
            <a:endParaRPr lang="fr-FR" sz="2400" dirty="0">
              <a:solidFill>
                <a:srgbClr val="FF0000"/>
              </a:solidFill>
            </a:endParaRPr>
          </a:p>
        </p:txBody>
      </p:sp>
      <p:pic>
        <p:nvPicPr>
          <p:cNvPr id="1126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7504" y="1121289"/>
            <a:ext cx="4886325" cy="33561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283968" y="3501008"/>
            <a:ext cx="4779169" cy="28160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815056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18.2 </a:t>
            </a:r>
            <a:r>
              <a:rPr lang="fr-FR" sz="2800" spc="-50" dirty="0">
                <a:solidFill>
                  <a:schemeClr val="bg1"/>
                </a:solidFill>
              </a:rPr>
              <a:t>: </a:t>
            </a:r>
            <a:r>
              <a:rPr lang="fr-FR" sz="2800" spc="-50" dirty="0" smtClean="0">
                <a:solidFill>
                  <a:schemeClr val="bg1"/>
                </a:solidFill>
              </a:rPr>
              <a:t>balle perdue</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11" name="ZoneTexte 10"/>
          <p:cNvSpPr txBox="1"/>
          <p:nvPr/>
        </p:nvSpPr>
        <p:spPr>
          <a:xfrm>
            <a:off x="282813" y="1700808"/>
            <a:ext cx="8465651" cy="1815882"/>
          </a:xfrm>
          <a:prstGeom prst="rect">
            <a:avLst/>
          </a:prstGeom>
          <a:noFill/>
        </p:spPr>
        <p:txBody>
          <a:bodyPr wrap="square" rtlCol="0">
            <a:spAutoFit/>
          </a:bodyPr>
          <a:lstStyle/>
          <a:p>
            <a:pPr marL="342900" indent="-342900" algn="just">
              <a:buFont typeface="Arial" panose="020B0604020202020204" pitchFamily="34" charset="0"/>
              <a:buChar char="•"/>
            </a:pPr>
            <a:r>
              <a:rPr lang="fr-FR" sz="2400" dirty="0" smtClean="0">
                <a:solidFill>
                  <a:schemeClr val="accent4">
                    <a:lumMod val="40000"/>
                    <a:lumOff val="60000"/>
                  </a:schemeClr>
                </a:solidFill>
              </a:rPr>
              <a:t>Le </a:t>
            </a:r>
            <a:r>
              <a:rPr lang="fr-FR" sz="2400" dirty="0">
                <a:solidFill>
                  <a:schemeClr val="accent4">
                    <a:lumMod val="40000"/>
                    <a:lumOff val="60000"/>
                  </a:schemeClr>
                </a:solidFill>
              </a:rPr>
              <a:t>temps alloué pour la recherche est réduit à </a:t>
            </a:r>
            <a:r>
              <a:rPr lang="fr-FR" sz="4000" u="sng" dirty="0">
                <a:solidFill>
                  <a:schemeClr val="bg1"/>
                </a:solidFill>
                <a:effectLst>
                  <a:outerShdw blurRad="38100" dist="38100" dir="2700000" algn="tl">
                    <a:srgbClr val="000000">
                      <a:alpha val="43137"/>
                    </a:srgbClr>
                  </a:outerShdw>
                </a:effectLst>
              </a:rPr>
              <a:t>3 minutes</a:t>
            </a:r>
            <a:r>
              <a:rPr lang="fr-FR" sz="2400" dirty="0" smtClean="0">
                <a:solidFill>
                  <a:schemeClr val="accent4">
                    <a:lumMod val="40000"/>
                    <a:lumOff val="60000"/>
                  </a:schemeClr>
                </a:solidFill>
              </a:rPr>
              <a:t>.</a:t>
            </a:r>
          </a:p>
          <a:p>
            <a:pPr marL="342900" indent="-342900" algn="just">
              <a:buFont typeface="Arial" panose="020B0604020202020204" pitchFamily="34" charset="0"/>
              <a:buChar char="•"/>
            </a:pPr>
            <a:endParaRPr lang="fr-FR" sz="2400" dirty="0">
              <a:solidFill>
                <a:schemeClr val="accent4">
                  <a:lumMod val="40000"/>
                  <a:lumOff val="60000"/>
                </a:schemeClr>
              </a:solidFill>
            </a:endParaRPr>
          </a:p>
          <a:p>
            <a:pPr marL="342900" indent="-342900" algn="just">
              <a:buFont typeface="Arial" panose="020B0604020202020204" pitchFamily="34" charset="0"/>
              <a:buChar char="•"/>
            </a:pPr>
            <a:r>
              <a:rPr lang="fr-FR" sz="2400" dirty="0" smtClean="0">
                <a:solidFill>
                  <a:schemeClr val="accent4">
                    <a:lumMod val="40000"/>
                    <a:lumOff val="60000"/>
                  </a:schemeClr>
                </a:solidFill>
              </a:rPr>
              <a:t>Il </a:t>
            </a:r>
            <a:r>
              <a:rPr lang="fr-FR" sz="2400" dirty="0">
                <a:solidFill>
                  <a:schemeClr val="accent4">
                    <a:lumMod val="40000"/>
                    <a:lumOff val="60000"/>
                  </a:schemeClr>
                </a:solidFill>
              </a:rPr>
              <a:t>n’y a désormais </a:t>
            </a:r>
            <a:r>
              <a:rPr lang="fr-FR" sz="2400" u="sng" dirty="0">
                <a:solidFill>
                  <a:schemeClr val="bg1"/>
                </a:solidFill>
                <a:effectLst>
                  <a:outerShdw blurRad="38100" dist="38100" dir="2700000" algn="tl">
                    <a:srgbClr val="000000">
                      <a:alpha val="43137"/>
                    </a:srgbClr>
                  </a:outerShdw>
                </a:effectLst>
              </a:rPr>
              <a:t>plus de pénalité pour avoir déplacé une balle lors de sa recherche</a:t>
            </a:r>
            <a:r>
              <a:rPr lang="fr-FR" sz="2400" dirty="0">
                <a:solidFill>
                  <a:schemeClr val="accent4">
                    <a:lumMod val="40000"/>
                    <a:lumOff val="60000"/>
                  </a:schemeClr>
                </a:solidFill>
              </a:rPr>
              <a:t>.</a:t>
            </a:r>
            <a:endParaRPr lang="fr-FR" sz="2400" dirty="0" smtClean="0">
              <a:solidFill>
                <a:schemeClr val="accent4">
                  <a:lumMod val="40000"/>
                  <a:lumOff val="60000"/>
                </a:schemeClr>
              </a:solidFill>
            </a:endParaRPr>
          </a:p>
        </p:txBody>
      </p:sp>
    </p:spTree>
    <p:extLst>
      <p:ext uri="{BB962C8B-B14F-4D97-AF65-F5344CB8AC3E}">
        <p14:creationId xmlns="" xmlns:p14="http://schemas.microsoft.com/office/powerpoint/2010/main" val="30617254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18.3 </a:t>
            </a:r>
            <a:r>
              <a:rPr lang="fr-FR" sz="2800" spc="-50" dirty="0">
                <a:solidFill>
                  <a:schemeClr val="bg1"/>
                </a:solidFill>
              </a:rPr>
              <a:t>: </a:t>
            </a:r>
            <a:r>
              <a:rPr lang="fr-FR" sz="2800" spc="-50" dirty="0" smtClean="0">
                <a:solidFill>
                  <a:schemeClr val="bg1"/>
                </a:solidFill>
              </a:rPr>
              <a:t>balle provisoire</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11" name="ZoneTexte 10"/>
          <p:cNvSpPr txBox="1"/>
          <p:nvPr/>
        </p:nvSpPr>
        <p:spPr>
          <a:xfrm>
            <a:off x="282813" y="1700808"/>
            <a:ext cx="8465651" cy="3785652"/>
          </a:xfrm>
          <a:prstGeom prst="rect">
            <a:avLst/>
          </a:prstGeom>
          <a:noFill/>
        </p:spPr>
        <p:txBody>
          <a:bodyPr wrap="square" rtlCol="0">
            <a:spAutoFit/>
          </a:bodyPr>
          <a:lstStyle/>
          <a:p>
            <a:pPr marL="342900" indent="-342900" algn="just">
              <a:buFont typeface="Arial" panose="020B0604020202020204" pitchFamily="34" charset="0"/>
              <a:buChar char="•"/>
            </a:pPr>
            <a:r>
              <a:rPr lang="fr-FR" sz="2400" dirty="0">
                <a:solidFill>
                  <a:schemeClr val="accent4">
                    <a:lumMod val="40000"/>
                    <a:lumOff val="60000"/>
                  </a:schemeClr>
                </a:solidFill>
              </a:rPr>
              <a:t>Vous pouvez maintenant </a:t>
            </a:r>
            <a:r>
              <a:rPr lang="fr-FR" sz="2400" u="sng" dirty="0">
                <a:solidFill>
                  <a:schemeClr val="bg1"/>
                </a:solidFill>
                <a:effectLst>
                  <a:outerShdw blurRad="38100" dist="38100" dir="2700000" algn="tl">
                    <a:srgbClr val="000000">
                      <a:alpha val="43137"/>
                    </a:srgbClr>
                  </a:outerShdw>
                </a:effectLst>
              </a:rPr>
              <a:t>revenir en arrière et jouer une balle provisoire</a:t>
            </a:r>
            <a:r>
              <a:rPr lang="fr-FR" sz="2400" dirty="0">
                <a:solidFill>
                  <a:schemeClr val="accent4">
                    <a:lumMod val="40000"/>
                    <a:lumOff val="60000"/>
                  </a:schemeClr>
                </a:solidFill>
              </a:rPr>
              <a:t> à tout moment avant que la balle d’origine ne soit </a:t>
            </a:r>
            <a:r>
              <a:rPr lang="fr-FR" sz="2400" dirty="0" smtClean="0">
                <a:solidFill>
                  <a:schemeClr val="accent4">
                    <a:lumMod val="40000"/>
                    <a:lumOff val="60000"/>
                  </a:schemeClr>
                </a:solidFill>
              </a:rPr>
              <a:t>trouvée</a:t>
            </a:r>
            <a:r>
              <a:rPr lang="fr-FR" sz="2400" dirty="0">
                <a:solidFill>
                  <a:schemeClr val="accent4">
                    <a:lumMod val="40000"/>
                    <a:lumOff val="60000"/>
                  </a:schemeClr>
                </a:solidFill>
              </a:rPr>
              <a:t> </a:t>
            </a:r>
            <a:r>
              <a:rPr lang="fr-FR" sz="2400" dirty="0" smtClean="0">
                <a:solidFill>
                  <a:schemeClr val="accent4">
                    <a:lumMod val="40000"/>
                    <a:lumOff val="60000"/>
                  </a:schemeClr>
                </a:solidFill>
              </a:rPr>
              <a:t>(tant que le temps </a:t>
            </a:r>
            <a:r>
              <a:rPr lang="fr-FR" sz="2400" dirty="0">
                <a:solidFill>
                  <a:schemeClr val="accent4">
                    <a:lumMod val="40000"/>
                    <a:lumOff val="60000"/>
                  </a:schemeClr>
                </a:solidFill>
              </a:rPr>
              <a:t>de recherche </a:t>
            </a:r>
            <a:r>
              <a:rPr lang="fr-FR" sz="2400" dirty="0" smtClean="0">
                <a:solidFill>
                  <a:schemeClr val="accent4">
                    <a:lumMod val="40000"/>
                    <a:lumOff val="60000"/>
                  </a:schemeClr>
                </a:solidFill>
              </a:rPr>
              <a:t>de 3 minutes n’est pas écoulé). </a:t>
            </a:r>
          </a:p>
          <a:p>
            <a:pPr marL="342900" indent="-342900" algn="just">
              <a:buFont typeface="Arial" panose="020B0604020202020204" pitchFamily="34" charset="0"/>
              <a:buChar char="•"/>
            </a:pPr>
            <a:r>
              <a:rPr lang="fr-FR" sz="2400" dirty="0" smtClean="0">
                <a:solidFill>
                  <a:schemeClr val="accent4">
                    <a:lumMod val="40000"/>
                    <a:lumOff val="60000"/>
                  </a:schemeClr>
                </a:solidFill>
              </a:rPr>
              <a:t>La </a:t>
            </a:r>
            <a:r>
              <a:rPr lang="fr-FR" sz="2400" dirty="0">
                <a:solidFill>
                  <a:schemeClr val="accent4">
                    <a:lumMod val="40000"/>
                    <a:lumOff val="60000"/>
                  </a:schemeClr>
                </a:solidFill>
              </a:rPr>
              <a:t>balle provisoire deviendra la balle en jeu si elle est jouée d’un endroit plus près du trou que celui où la balle d’origine est estimée être. C’est un changement mineur et très subtil mais vous pouvez désormais jouer la balle provisoire depuis </a:t>
            </a:r>
            <a:r>
              <a:rPr lang="fr-FR" sz="2400" dirty="0" smtClean="0">
                <a:solidFill>
                  <a:schemeClr val="accent4">
                    <a:lumMod val="40000"/>
                    <a:lumOff val="60000"/>
                  </a:schemeClr>
                </a:solidFill>
              </a:rPr>
              <a:t>un endroit à égale distance du trou que celle de celui où </a:t>
            </a:r>
            <a:r>
              <a:rPr lang="fr-FR" sz="2400" dirty="0">
                <a:solidFill>
                  <a:schemeClr val="accent4">
                    <a:lumMod val="40000"/>
                    <a:lumOff val="60000"/>
                  </a:schemeClr>
                </a:solidFill>
              </a:rPr>
              <a:t>la balle d’origine est estimée </a:t>
            </a:r>
            <a:r>
              <a:rPr lang="fr-FR" sz="2400" dirty="0" smtClean="0">
                <a:solidFill>
                  <a:schemeClr val="accent4">
                    <a:lumMod val="40000"/>
                    <a:lumOff val="60000"/>
                  </a:schemeClr>
                </a:solidFill>
              </a:rPr>
              <a:t>être.</a:t>
            </a:r>
          </a:p>
        </p:txBody>
      </p:sp>
    </p:spTree>
    <p:extLst>
      <p:ext uri="{BB962C8B-B14F-4D97-AF65-F5344CB8AC3E}">
        <p14:creationId xmlns="" xmlns:p14="http://schemas.microsoft.com/office/powerpoint/2010/main" val="36084338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19 </a:t>
            </a:r>
            <a:r>
              <a:rPr lang="fr-FR" sz="2800" spc="-50" dirty="0">
                <a:solidFill>
                  <a:schemeClr val="bg1"/>
                </a:solidFill>
              </a:rPr>
              <a:t>: </a:t>
            </a:r>
            <a:r>
              <a:rPr lang="fr-FR" sz="2800" spc="-50" dirty="0" smtClean="0">
                <a:solidFill>
                  <a:schemeClr val="bg1"/>
                </a:solidFill>
              </a:rPr>
              <a:t>balle injouable</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ZoneTexte 7"/>
          <p:cNvSpPr txBox="1"/>
          <p:nvPr/>
        </p:nvSpPr>
        <p:spPr>
          <a:xfrm>
            <a:off x="251520" y="1052736"/>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11" name="ZoneTexte 10"/>
          <p:cNvSpPr txBox="1"/>
          <p:nvPr/>
        </p:nvSpPr>
        <p:spPr>
          <a:xfrm>
            <a:off x="282813" y="1700808"/>
            <a:ext cx="8465651" cy="1938992"/>
          </a:xfrm>
          <a:prstGeom prst="rect">
            <a:avLst/>
          </a:prstGeom>
          <a:noFill/>
        </p:spPr>
        <p:txBody>
          <a:bodyPr wrap="square" rtlCol="0">
            <a:spAutoFit/>
          </a:bodyPr>
          <a:lstStyle/>
          <a:p>
            <a:pPr marL="342900" indent="-342900" algn="just">
              <a:buFont typeface="Arial" panose="020B0604020202020204" pitchFamily="34" charset="0"/>
              <a:buChar char="•"/>
            </a:pPr>
            <a:r>
              <a:rPr lang="fr-FR" sz="2400" u="sng" dirty="0">
                <a:solidFill>
                  <a:schemeClr val="bg1"/>
                </a:solidFill>
                <a:effectLst>
                  <a:outerShdw blurRad="38100" dist="38100" dir="2700000" algn="tl">
                    <a:srgbClr val="000000">
                      <a:alpha val="43137"/>
                    </a:srgbClr>
                  </a:outerShdw>
                </a:effectLst>
              </a:rPr>
              <a:t>Le dégagement en arrière sur la ligne se fait en droppant dans une zone de dégagement et non plus sur la ligne</a:t>
            </a:r>
            <a:r>
              <a:rPr lang="fr-FR" sz="2400" u="sng" dirty="0" smtClean="0">
                <a:solidFill>
                  <a:schemeClr val="bg1"/>
                </a:solidFill>
                <a:effectLst>
                  <a:outerShdw blurRad="38100" dist="38100" dir="2700000" algn="tl">
                    <a:srgbClr val="000000">
                      <a:alpha val="43137"/>
                    </a:srgbClr>
                  </a:outerShdw>
                </a:effectLst>
              </a:rPr>
              <a:t>.</a:t>
            </a:r>
          </a:p>
          <a:p>
            <a:pPr marL="342900" indent="-342900" algn="just">
              <a:buFont typeface="Arial" panose="020B0604020202020204" pitchFamily="34" charset="0"/>
              <a:buChar char="•"/>
            </a:pPr>
            <a:r>
              <a:rPr lang="fr-FR" sz="2400" u="sng" dirty="0" smtClean="0">
                <a:solidFill>
                  <a:schemeClr val="bg1"/>
                </a:solidFill>
                <a:effectLst>
                  <a:outerShdw blurRad="38100" dist="38100" dir="2700000" algn="tl">
                    <a:srgbClr val="000000">
                      <a:alpha val="43137"/>
                    </a:srgbClr>
                  </a:outerShdw>
                </a:effectLst>
              </a:rPr>
              <a:t>Pour une balle injouable dans un bunker, vous avez l’option de vous dégager en dehors du bunker en arrière sur la ligne </a:t>
            </a:r>
            <a:r>
              <a:rPr lang="fr-FR" sz="2400" u="sng" dirty="0" smtClean="0">
                <a:solidFill>
                  <a:srgbClr val="FF0000"/>
                </a:solidFill>
                <a:effectLst>
                  <a:outerShdw blurRad="38100" dist="38100" dir="2700000" algn="tl">
                    <a:srgbClr val="000000">
                      <a:alpha val="43137"/>
                    </a:srgbClr>
                  </a:outerShdw>
                </a:effectLst>
              </a:rPr>
              <a:t>avec 2 coups de pénalité</a:t>
            </a:r>
            <a:r>
              <a:rPr lang="fr-FR" sz="2400" dirty="0" smtClean="0">
                <a:solidFill>
                  <a:schemeClr val="bg1"/>
                </a:solidFill>
              </a:rPr>
              <a:t>.</a:t>
            </a:r>
            <a:endParaRPr lang="fr-FR" sz="2400" dirty="0">
              <a:solidFill>
                <a:schemeClr val="bg1"/>
              </a:solidFill>
            </a:endParaRPr>
          </a:p>
        </p:txBody>
      </p:sp>
    </p:spTree>
    <p:extLst>
      <p:ext uri="{BB962C8B-B14F-4D97-AF65-F5344CB8AC3E}">
        <p14:creationId xmlns="" xmlns:p14="http://schemas.microsoft.com/office/powerpoint/2010/main" val="9208873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19 </a:t>
            </a:r>
            <a:r>
              <a:rPr lang="fr-FR" sz="2800" spc="-50" dirty="0">
                <a:solidFill>
                  <a:schemeClr val="bg1"/>
                </a:solidFill>
              </a:rPr>
              <a:t>: </a:t>
            </a:r>
            <a:r>
              <a:rPr lang="fr-FR" sz="2800" spc="-50" dirty="0" smtClean="0">
                <a:solidFill>
                  <a:schemeClr val="bg1"/>
                </a:solidFill>
              </a:rPr>
              <a:t>balle injouable (suite)</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7205" y="978351"/>
            <a:ext cx="4244340" cy="54330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67627" y="2167071"/>
            <a:ext cx="4248150" cy="42443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338997" y="1340768"/>
            <a:ext cx="2905411" cy="461665"/>
          </a:xfrm>
          <a:prstGeom prst="rect">
            <a:avLst/>
          </a:prstGeom>
          <a:noFill/>
        </p:spPr>
        <p:txBody>
          <a:bodyPr wrap="none" rtlCol="0">
            <a:spAutoFit/>
          </a:bodyPr>
          <a:lstStyle/>
          <a:p>
            <a:r>
              <a:rPr lang="fr-FR" sz="2400" dirty="0" smtClean="0">
                <a:solidFill>
                  <a:schemeClr val="accent4">
                    <a:lumMod val="40000"/>
                    <a:lumOff val="60000"/>
                  </a:schemeClr>
                </a:solidFill>
              </a:rPr>
              <a:t>Dans la zone générale</a:t>
            </a:r>
            <a:endParaRPr lang="fr-FR" sz="2400" dirty="0">
              <a:solidFill>
                <a:schemeClr val="accent4">
                  <a:lumMod val="40000"/>
                  <a:lumOff val="60000"/>
                </a:schemeClr>
              </a:solidFill>
            </a:endParaRPr>
          </a:p>
        </p:txBody>
      </p:sp>
    </p:spTree>
    <p:extLst>
      <p:ext uri="{BB962C8B-B14F-4D97-AF65-F5344CB8AC3E}">
        <p14:creationId xmlns="" xmlns:p14="http://schemas.microsoft.com/office/powerpoint/2010/main" val="14742325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5" name="ZoneTexte 4"/>
          <p:cNvSpPr txBox="1"/>
          <p:nvPr/>
        </p:nvSpPr>
        <p:spPr>
          <a:xfrm>
            <a:off x="179512" y="455131"/>
            <a:ext cx="8712968" cy="523220"/>
          </a:xfrm>
          <a:prstGeom prst="rect">
            <a:avLst/>
          </a:prstGeom>
          <a:noFill/>
        </p:spPr>
        <p:txBody>
          <a:bodyPr wrap="square" rtlCol="0">
            <a:spAutoFit/>
          </a:bodyPr>
          <a:lstStyle/>
          <a:p>
            <a:r>
              <a:rPr lang="fr-FR" sz="2800" spc="-50" dirty="0">
                <a:solidFill>
                  <a:schemeClr val="bg1"/>
                </a:solidFill>
              </a:rPr>
              <a:t>Règle </a:t>
            </a:r>
            <a:r>
              <a:rPr lang="fr-FR" sz="2800" spc="-50" dirty="0" smtClean="0">
                <a:solidFill>
                  <a:schemeClr val="bg1"/>
                </a:solidFill>
              </a:rPr>
              <a:t>19 </a:t>
            </a:r>
            <a:r>
              <a:rPr lang="fr-FR" sz="2800" spc="-50" dirty="0">
                <a:solidFill>
                  <a:schemeClr val="bg1"/>
                </a:solidFill>
              </a:rPr>
              <a:t>: </a:t>
            </a:r>
            <a:r>
              <a:rPr lang="fr-FR" sz="2800" spc="-50" dirty="0" smtClean="0">
                <a:solidFill>
                  <a:schemeClr val="bg1"/>
                </a:solidFill>
              </a:rPr>
              <a:t>balle injouable (suite)</a:t>
            </a:r>
            <a:endParaRPr lang="fr-FR" sz="2800" dirty="0">
              <a:solidFill>
                <a:schemeClr val="bg1"/>
              </a:solidFill>
            </a:endParaRPr>
          </a:p>
        </p:txBody>
      </p:sp>
      <p:pic>
        <p:nvPicPr>
          <p:cNvPr id="4"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7"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ZoneTexte 1"/>
          <p:cNvSpPr txBox="1"/>
          <p:nvPr/>
        </p:nvSpPr>
        <p:spPr>
          <a:xfrm>
            <a:off x="5868144" y="1700808"/>
            <a:ext cx="2141612" cy="461665"/>
          </a:xfrm>
          <a:prstGeom prst="rect">
            <a:avLst/>
          </a:prstGeom>
          <a:noFill/>
        </p:spPr>
        <p:txBody>
          <a:bodyPr wrap="none" rtlCol="0">
            <a:spAutoFit/>
          </a:bodyPr>
          <a:lstStyle/>
          <a:p>
            <a:r>
              <a:rPr lang="fr-FR" sz="2400" dirty="0" smtClean="0">
                <a:solidFill>
                  <a:schemeClr val="accent4">
                    <a:lumMod val="40000"/>
                    <a:lumOff val="60000"/>
                  </a:schemeClr>
                </a:solidFill>
              </a:rPr>
              <a:t>Dans un bunker</a:t>
            </a:r>
            <a:endParaRPr lang="fr-FR" sz="2400" dirty="0">
              <a:solidFill>
                <a:schemeClr val="accent4">
                  <a:lumMod val="40000"/>
                  <a:lumOff val="60000"/>
                </a:schemeClr>
              </a:solidFill>
            </a:endParaRPr>
          </a:p>
        </p:txBody>
      </p:sp>
      <p:pic>
        <p:nvPicPr>
          <p:cNvPr id="1331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8176" y="1052736"/>
            <a:ext cx="5040821" cy="53049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64607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4" name="ZoneTexte 3"/>
          <p:cNvSpPr txBox="1"/>
          <p:nvPr/>
        </p:nvSpPr>
        <p:spPr>
          <a:xfrm>
            <a:off x="251520" y="1021378"/>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5" name="ZoneTexte 4"/>
          <p:cNvSpPr txBox="1"/>
          <p:nvPr/>
        </p:nvSpPr>
        <p:spPr>
          <a:xfrm>
            <a:off x="251520" y="455131"/>
            <a:ext cx="6048672" cy="523220"/>
          </a:xfrm>
          <a:prstGeom prst="rect">
            <a:avLst/>
          </a:prstGeom>
          <a:noFill/>
        </p:spPr>
        <p:txBody>
          <a:bodyPr wrap="square" rtlCol="0">
            <a:spAutoFit/>
          </a:bodyPr>
          <a:lstStyle/>
          <a:p>
            <a:r>
              <a:rPr lang="fr-FR" sz="2800" dirty="0" smtClean="0">
                <a:solidFill>
                  <a:schemeClr val="bg1"/>
                </a:solidFill>
              </a:rPr>
              <a:t>Définitions : </a:t>
            </a:r>
            <a:r>
              <a:rPr lang="fr-FR" sz="2800" i="1" dirty="0" smtClean="0">
                <a:solidFill>
                  <a:schemeClr val="bg1"/>
                </a:solidFill>
                <a:effectLst>
                  <a:outerShdw blurRad="38100" dist="38100" dir="2700000" algn="tl">
                    <a:srgbClr val="000000">
                      <a:alpha val="43137"/>
                    </a:srgbClr>
                  </a:outerShdw>
                </a:effectLst>
              </a:rPr>
              <a:t>zones du parcours</a:t>
            </a:r>
            <a:endParaRPr lang="fr-FR" sz="2800" i="1" dirty="0">
              <a:solidFill>
                <a:schemeClr val="bg1"/>
              </a:solidFill>
              <a:effectLst>
                <a:outerShdw blurRad="38100" dist="38100" dir="2700000" algn="tl">
                  <a:srgbClr val="000000">
                    <a:alpha val="43137"/>
                  </a:srgbClr>
                </a:outerShdw>
              </a:effectLst>
            </a:endParaRPr>
          </a:p>
        </p:txBody>
      </p:sp>
      <p:sp>
        <p:nvSpPr>
          <p:cNvPr id="6" name="ZoneTexte 5"/>
          <p:cNvSpPr txBox="1"/>
          <p:nvPr/>
        </p:nvSpPr>
        <p:spPr>
          <a:xfrm>
            <a:off x="251520" y="1700808"/>
            <a:ext cx="8424936" cy="1200329"/>
          </a:xfrm>
          <a:prstGeom prst="rect">
            <a:avLst/>
          </a:prstGeom>
          <a:noFill/>
        </p:spPr>
        <p:txBody>
          <a:bodyPr wrap="square" rtlCol="0">
            <a:spAutoFit/>
          </a:bodyPr>
          <a:lstStyle/>
          <a:p>
            <a:pPr marL="342900" lvl="0" indent="-342900" algn="just" fontAlgn="base">
              <a:buFont typeface="Arial" panose="020B0604020202020204" pitchFamily="34" charset="0"/>
              <a:buChar char="•"/>
            </a:pPr>
            <a:r>
              <a:rPr lang="fr-FR" sz="2400" dirty="0" smtClean="0">
                <a:solidFill>
                  <a:schemeClr val="accent4">
                    <a:lumMod val="40000"/>
                    <a:lumOff val="60000"/>
                  </a:schemeClr>
                </a:solidFill>
              </a:rPr>
              <a:t>Les </a:t>
            </a:r>
            <a:r>
              <a:rPr lang="fr-FR" sz="2400" dirty="0">
                <a:solidFill>
                  <a:schemeClr val="accent4">
                    <a:lumMod val="40000"/>
                    <a:lumOff val="60000"/>
                  </a:schemeClr>
                </a:solidFill>
              </a:rPr>
              <a:t>obstacles d’eau changent de nom et deviennent des </a:t>
            </a:r>
            <a:r>
              <a:rPr lang="fr-FR" sz="2400" i="1" dirty="0">
                <a:solidFill>
                  <a:schemeClr val="bg1"/>
                </a:solidFill>
              </a:rPr>
              <a:t>zones à </a:t>
            </a:r>
            <a:r>
              <a:rPr lang="fr-FR" sz="2400" i="1" dirty="0" smtClean="0">
                <a:solidFill>
                  <a:schemeClr val="bg1"/>
                </a:solidFill>
              </a:rPr>
              <a:t>pénalité.</a:t>
            </a:r>
            <a:r>
              <a:rPr lang="fr-FR" sz="2400" dirty="0" smtClean="0">
                <a:solidFill>
                  <a:schemeClr val="accent4">
                    <a:lumMod val="40000"/>
                    <a:lumOff val="60000"/>
                  </a:schemeClr>
                </a:solidFill>
              </a:rPr>
              <a:t> </a:t>
            </a:r>
          </a:p>
          <a:p>
            <a:pPr marL="342900" lvl="0" indent="-342900" algn="just" fontAlgn="base">
              <a:buFont typeface="Arial" panose="020B0604020202020204" pitchFamily="34" charset="0"/>
              <a:buChar char="•"/>
            </a:pPr>
            <a:r>
              <a:rPr lang="fr-FR" sz="2400" dirty="0" smtClean="0">
                <a:solidFill>
                  <a:schemeClr val="accent4">
                    <a:lumMod val="40000"/>
                    <a:lumOff val="60000"/>
                  </a:schemeClr>
                </a:solidFill>
              </a:rPr>
              <a:t>Les </a:t>
            </a:r>
            <a:r>
              <a:rPr lang="fr-FR" sz="2400" i="1" dirty="0">
                <a:solidFill>
                  <a:schemeClr val="bg1"/>
                </a:solidFill>
              </a:rPr>
              <a:t>zones à pénalité </a:t>
            </a:r>
            <a:r>
              <a:rPr lang="fr-FR" sz="2400" dirty="0">
                <a:solidFill>
                  <a:schemeClr val="accent4">
                    <a:lumMod val="40000"/>
                    <a:lumOff val="60000"/>
                  </a:schemeClr>
                </a:solidFill>
              </a:rPr>
              <a:t>jaunes et rouges continuent </a:t>
            </a:r>
            <a:r>
              <a:rPr lang="fr-FR" sz="2400">
                <a:solidFill>
                  <a:schemeClr val="accent4">
                    <a:lumMod val="40000"/>
                    <a:lumOff val="60000"/>
                  </a:schemeClr>
                </a:solidFill>
              </a:rPr>
              <a:t>d’exister</a:t>
            </a:r>
            <a:r>
              <a:rPr lang="fr-FR" sz="2400" smtClean="0">
                <a:solidFill>
                  <a:schemeClr val="accent4">
                    <a:lumMod val="40000"/>
                    <a:lumOff val="60000"/>
                  </a:schemeClr>
                </a:solidFill>
              </a:rPr>
              <a:t>.</a:t>
            </a:r>
            <a:endParaRPr lang="fr-FR" sz="2400" dirty="0" smtClean="0">
              <a:solidFill>
                <a:schemeClr val="accent4">
                  <a:lumMod val="40000"/>
                  <a:lumOff val="60000"/>
                </a:schemeClr>
              </a:solidFill>
            </a:endParaRPr>
          </a:p>
        </p:txBody>
      </p:sp>
      <p:pic>
        <p:nvPicPr>
          <p:cNvPr id="7"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8" name="Picture 2" descr="I:\Documents\FFGolf\Règles 2019\Powerpoint\Logo R&amp;A.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Imag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11923" y="3068960"/>
            <a:ext cx="4264533" cy="2979230"/>
          </a:xfrm>
          <a:prstGeom prst="rect">
            <a:avLst/>
          </a:prstGeom>
        </p:spPr>
      </p:pic>
    </p:spTree>
    <p:extLst>
      <p:ext uri="{BB962C8B-B14F-4D97-AF65-F5344CB8AC3E}">
        <p14:creationId xmlns="" xmlns:p14="http://schemas.microsoft.com/office/powerpoint/2010/main" val="845137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4" name="ZoneTexte 3"/>
          <p:cNvSpPr txBox="1"/>
          <p:nvPr/>
        </p:nvSpPr>
        <p:spPr>
          <a:xfrm>
            <a:off x="251520" y="1021378"/>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5" name="ZoneTexte 4"/>
          <p:cNvSpPr txBox="1"/>
          <p:nvPr/>
        </p:nvSpPr>
        <p:spPr>
          <a:xfrm>
            <a:off x="251520" y="455131"/>
            <a:ext cx="6048672" cy="523220"/>
          </a:xfrm>
          <a:prstGeom prst="rect">
            <a:avLst/>
          </a:prstGeom>
          <a:noFill/>
        </p:spPr>
        <p:txBody>
          <a:bodyPr wrap="square" rtlCol="0">
            <a:spAutoFit/>
          </a:bodyPr>
          <a:lstStyle/>
          <a:p>
            <a:r>
              <a:rPr lang="fr-FR" sz="2800" dirty="0" smtClean="0">
                <a:solidFill>
                  <a:schemeClr val="bg1"/>
                </a:solidFill>
              </a:rPr>
              <a:t>Règle 4.1 : les clubs</a:t>
            </a:r>
            <a:endParaRPr lang="fr-FR" sz="2800" i="1" dirty="0">
              <a:solidFill>
                <a:schemeClr val="bg1"/>
              </a:solidFill>
              <a:effectLst>
                <a:outerShdw blurRad="38100" dist="38100" dir="2700000" algn="tl">
                  <a:srgbClr val="000000">
                    <a:alpha val="43137"/>
                  </a:srgbClr>
                </a:outerShdw>
              </a:effectLst>
            </a:endParaRPr>
          </a:p>
        </p:txBody>
      </p:sp>
      <p:sp>
        <p:nvSpPr>
          <p:cNvPr id="6" name="ZoneTexte 5"/>
          <p:cNvSpPr txBox="1"/>
          <p:nvPr/>
        </p:nvSpPr>
        <p:spPr>
          <a:xfrm>
            <a:off x="251520" y="1700808"/>
            <a:ext cx="8424936" cy="2677656"/>
          </a:xfrm>
          <a:prstGeom prst="rect">
            <a:avLst/>
          </a:prstGeom>
          <a:noFill/>
        </p:spPr>
        <p:txBody>
          <a:bodyPr wrap="square" rtlCol="0">
            <a:spAutoFit/>
          </a:bodyPr>
          <a:lstStyle/>
          <a:p>
            <a:pPr marL="342900" lvl="0" indent="-342900" algn="just" fontAlgn="base">
              <a:buFont typeface="Arial" panose="020B0604020202020204" pitchFamily="34" charset="0"/>
              <a:buChar char="•"/>
            </a:pPr>
            <a:r>
              <a:rPr lang="fr-FR" sz="2400" dirty="0" smtClean="0">
                <a:solidFill>
                  <a:schemeClr val="accent4">
                    <a:lumMod val="40000"/>
                    <a:lumOff val="60000"/>
                  </a:schemeClr>
                </a:solidFill>
              </a:rPr>
              <a:t>Peu </a:t>
            </a:r>
            <a:r>
              <a:rPr lang="fr-FR" sz="2400" dirty="0">
                <a:solidFill>
                  <a:schemeClr val="accent4">
                    <a:lumMod val="40000"/>
                    <a:lumOff val="60000"/>
                  </a:schemeClr>
                </a:solidFill>
              </a:rPr>
              <a:t>importe la façon dont vous avez endommagé un club pendant le </a:t>
            </a:r>
            <a:r>
              <a:rPr lang="fr-FR" sz="2400" dirty="0" smtClean="0">
                <a:solidFill>
                  <a:schemeClr val="accent4">
                    <a:lumMod val="40000"/>
                    <a:lumOff val="60000"/>
                  </a:schemeClr>
                </a:solidFill>
              </a:rPr>
              <a:t>tour - </a:t>
            </a:r>
            <a:r>
              <a:rPr lang="fr-FR" sz="2400" dirty="0">
                <a:solidFill>
                  <a:schemeClr val="accent4">
                    <a:lumMod val="40000"/>
                    <a:lumOff val="60000"/>
                  </a:schemeClr>
                </a:solidFill>
              </a:rPr>
              <a:t>même en le maltraitant – vous pouvez continuer à l'utiliser dans son état endommagé, mais </a:t>
            </a:r>
            <a:r>
              <a:rPr lang="fr-FR" sz="2400" b="1" u="sng" dirty="0">
                <a:solidFill>
                  <a:schemeClr val="bg1"/>
                </a:solidFill>
                <a:effectLst>
                  <a:outerShdw blurRad="38100" dist="38100" dir="2700000" algn="tl">
                    <a:srgbClr val="000000">
                      <a:alpha val="43137"/>
                    </a:srgbClr>
                  </a:outerShdw>
                </a:effectLst>
              </a:rPr>
              <a:t>vous n'êtes pas autorisé à le changer</a:t>
            </a:r>
            <a:r>
              <a:rPr lang="fr-FR" sz="2400" dirty="0">
                <a:solidFill>
                  <a:schemeClr val="accent4">
                    <a:lumMod val="40000"/>
                    <a:lumOff val="60000"/>
                  </a:schemeClr>
                </a:solidFill>
              </a:rPr>
              <a:t>. Il n'y a plus du tout de remplacement de clubs dans les nouvelles Règles, la seule exception étant le cas rare où le dommage a été causé par une influence extérieure. </a:t>
            </a:r>
            <a:endParaRPr lang="fr-FR" sz="2400" dirty="0" smtClean="0">
              <a:solidFill>
                <a:schemeClr val="accent4">
                  <a:lumMod val="40000"/>
                  <a:lumOff val="60000"/>
                </a:schemeClr>
              </a:solidFill>
            </a:endParaRPr>
          </a:p>
        </p:txBody>
      </p:sp>
      <p:pic>
        <p:nvPicPr>
          <p:cNvPr id="7"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8"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75438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4" name="ZoneTexte 3"/>
          <p:cNvSpPr txBox="1"/>
          <p:nvPr/>
        </p:nvSpPr>
        <p:spPr>
          <a:xfrm>
            <a:off x="251520" y="1021378"/>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5" name="ZoneTexte 4"/>
          <p:cNvSpPr txBox="1"/>
          <p:nvPr/>
        </p:nvSpPr>
        <p:spPr>
          <a:xfrm>
            <a:off x="251520" y="455131"/>
            <a:ext cx="6048672" cy="523220"/>
          </a:xfrm>
          <a:prstGeom prst="rect">
            <a:avLst/>
          </a:prstGeom>
          <a:noFill/>
        </p:spPr>
        <p:txBody>
          <a:bodyPr wrap="square" rtlCol="0">
            <a:spAutoFit/>
          </a:bodyPr>
          <a:lstStyle/>
          <a:p>
            <a:r>
              <a:rPr lang="fr-FR" sz="2800" dirty="0" smtClean="0">
                <a:solidFill>
                  <a:schemeClr val="bg1"/>
                </a:solidFill>
              </a:rPr>
              <a:t>Règle 4.2 : les balles</a:t>
            </a:r>
            <a:endParaRPr lang="fr-FR" sz="2800" i="1" dirty="0">
              <a:solidFill>
                <a:schemeClr val="bg1"/>
              </a:solidFill>
              <a:effectLst>
                <a:outerShdw blurRad="38100" dist="38100" dir="2700000" algn="tl">
                  <a:srgbClr val="000000">
                    <a:alpha val="43137"/>
                  </a:srgbClr>
                </a:outerShdw>
              </a:effectLst>
            </a:endParaRPr>
          </a:p>
        </p:txBody>
      </p:sp>
      <p:sp>
        <p:nvSpPr>
          <p:cNvPr id="6" name="ZoneTexte 5"/>
          <p:cNvSpPr txBox="1"/>
          <p:nvPr/>
        </p:nvSpPr>
        <p:spPr>
          <a:xfrm>
            <a:off x="251520" y="1700808"/>
            <a:ext cx="8424936" cy="3785652"/>
          </a:xfrm>
          <a:prstGeom prst="rect">
            <a:avLst/>
          </a:prstGeom>
          <a:noFill/>
        </p:spPr>
        <p:txBody>
          <a:bodyPr wrap="square" rtlCol="0">
            <a:spAutoFit/>
          </a:bodyPr>
          <a:lstStyle/>
          <a:p>
            <a:pPr marL="342900" lvl="0" indent="-342900" algn="just" fontAlgn="base">
              <a:buFont typeface="Arial" panose="020B0604020202020204" pitchFamily="34" charset="0"/>
              <a:buChar char="•"/>
            </a:pPr>
            <a:r>
              <a:rPr lang="fr-FR" sz="2400" dirty="0" smtClean="0">
                <a:solidFill>
                  <a:schemeClr val="accent4">
                    <a:lumMod val="40000"/>
                    <a:lumOff val="60000"/>
                  </a:schemeClr>
                </a:solidFill>
              </a:rPr>
              <a:t>La </a:t>
            </a:r>
            <a:r>
              <a:rPr lang="fr-FR" sz="2400" dirty="0">
                <a:solidFill>
                  <a:schemeClr val="accent4">
                    <a:lumMod val="40000"/>
                    <a:lumOff val="60000"/>
                  </a:schemeClr>
                </a:solidFill>
              </a:rPr>
              <a:t>Règle n'exige plus que vous annonciez votre intention de relever la </a:t>
            </a:r>
            <a:r>
              <a:rPr lang="fr-FR" sz="2400" dirty="0" smtClean="0">
                <a:solidFill>
                  <a:schemeClr val="accent4">
                    <a:lumMod val="40000"/>
                    <a:lumOff val="60000"/>
                  </a:schemeClr>
                </a:solidFill>
              </a:rPr>
              <a:t>balle </a:t>
            </a:r>
            <a:r>
              <a:rPr lang="fr-FR" sz="2400" dirty="0">
                <a:solidFill>
                  <a:schemeClr val="accent4">
                    <a:lumMod val="40000"/>
                    <a:lumOff val="60000"/>
                  </a:schemeClr>
                </a:solidFill>
              </a:rPr>
              <a:t>pour examiner si elle est fendue ou </a:t>
            </a:r>
            <a:r>
              <a:rPr lang="fr-FR" sz="2400" dirty="0" smtClean="0">
                <a:solidFill>
                  <a:schemeClr val="accent4">
                    <a:lumMod val="40000"/>
                    <a:lumOff val="60000"/>
                  </a:schemeClr>
                </a:solidFill>
              </a:rPr>
              <a:t>coupée. </a:t>
            </a:r>
          </a:p>
          <a:p>
            <a:pPr marL="342900" lvl="0" indent="-342900" algn="just" fontAlgn="base">
              <a:buFont typeface="Arial" panose="020B0604020202020204" pitchFamily="34" charset="0"/>
              <a:buChar char="•"/>
            </a:pPr>
            <a:r>
              <a:rPr lang="fr-FR" sz="2400" dirty="0" smtClean="0">
                <a:solidFill>
                  <a:schemeClr val="accent4">
                    <a:lumMod val="40000"/>
                    <a:lumOff val="60000"/>
                  </a:schemeClr>
                </a:solidFill>
              </a:rPr>
              <a:t>Une </a:t>
            </a:r>
            <a:r>
              <a:rPr lang="fr-FR" sz="2400" dirty="0">
                <a:solidFill>
                  <a:schemeClr val="accent4">
                    <a:lumMod val="40000"/>
                    <a:lumOff val="60000"/>
                  </a:schemeClr>
                </a:solidFill>
              </a:rPr>
              <a:t>balle peut </a:t>
            </a:r>
            <a:r>
              <a:rPr lang="fr-FR" sz="2400" u="sng" dirty="0" smtClean="0">
                <a:solidFill>
                  <a:schemeClr val="bg1"/>
                </a:solidFill>
                <a:effectLst>
                  <a:outerShdw blurRad="38100" dist="38100" dir="2700000" algn="tl">
                    <a:srgbClr val="000000">
                      <a:alpha val="43137"/>
                    </a:srgbClr>
                  </a:outerShdw>
                </a:effectLst>
              </a:rPr>
              <a:t>uniquement</a:t>
            </a:r>
            <a:r>
              <a:rPr lang="fr-FR" sz="2400" dirty="0" smtClean="0">
                <a:solidFill>
                  <a:schemeClr val="accent4">
                    <a:lumMod val="40000"/>
                    <a:lumOff val="60000"/>
                  </a:schemeClr>
                </a:solidFill>
              </a:rPr>
              <a:t> </a:t>
            </a:r>
            <a:r>
              <a:rPr lang="fr-FR" sz="2400" dirty="0">
                <a:solidFill>
                  <a:schemeClr val="accent4">
                    <a:lumMod val="40000"/>
                    <a:lumOff val="60000"/>
                  </a:schemeClr>
                </a:solidFill>
              </a:rPr>
              <a:t>être changée si elle est </a:t>
            </a:r>
            <a:r>
              <a:rPr lang="fr-FR" sz="2400" u="sng" dirty="0">
                <a:solidFill>
                  <a:schemeClr val="bg1"/>
                </a:solidFill>
                <a:effectLst>
                  <a:outerShdw blurRad="38100" dist="38100" dir="2700000" algn="tl">
                    <a:srgbClr val="000000">
                      <a:alpha val="43137"/>
                    </a:srgbClr>
                  </a:outerShdw>
                </a:effectLst>
              </a:rPr>
              <a:t>COUPÉE</a:t>
            </a:r>
            <a:r>
              <a:rPr lang="fr-FR" sz="2400" dirty="0">
                <a:solidFill>
                  <a:schemeClr val="bg1"/>
                </a:solidFill>
              </a:rPr>
              <a:t> </a:t>
            </a:r>
            <a:r>
              <a:rPr lang="fr-FR" sz="2400" dirty="0">
                <a:solidFill>
                  <a:schemeClr val="accent4">
                    <a:lumMod val="40000"/>
                    <a:lumOff val="60000"/>
                  </a:schemeClr>
                </a:solidFill>
              </a:rPr>
              <a:t>ou </a:t>
            </a:r>
            <a:r>
              <a:rPr lang="fr-FR" sz="2400" u="sng" dirty="0">
                <a:solidFill>
                  <a:schemeClr val="bg1"/>
                </a:solidFill>
                <a:effectLst>
                  <a:outerShdw blurRad="38100" dist="38100" dir="2700000" algn="tl">
                    <a:srgbClr val="000000">
                      <a:alpha val="43137"/>
                    </a:srgbClr>
                  </a:outerShdw>
                </a:effectLst>
              </a:rPr>
              <a:t>FENDUE</a:t>
            </a:r>
            <a:r>
              <a:rPr lang="fr-FR" sz="2400" dirty="0">
                <a:solidFill>
                  <a:schemeClr val="bg1"/>
                </a:solidFill>
              </a:rPr>
              <a:t> </a:t>
            </a:r>
            <a:r>
              <a:rPr lang="fr-FR" sz="2400" dirty="0">
                <a:solidFill>
                  <a:schemeClr val="accent4">
                    <a:lumMod val="40000"/>
                    <a:lumOff val="60000"/>
                  </a:schemeClr>
                </a:solidFill>
              </a:rPr>
              <a:t>et que ce dommage s'est produit au cours du trou en train d'être joué. C'est un jugement très simple à faire et il est rare maintenant de changer une balle car les balles modernes ne se coupent ou ne se fendent pas très souvent. </a:t>
            </a:r>
          </a:p>
          <a:p>
            <a:pPr marL="342900" lvl="0" indent="-342900" algn="just" fontAlgn="base">
              <a:buFont typeface="Arial" panose="020B0604020202020204" pitchFamily="34" charset="0"/>
              <a:buChar char="•"/>
            </a:pPr>
            <a:r>
              <a:rPr lang="fr-FR" sz="2400" dirty="0">
                <a:solidFill>
                  <a:schemeClr val="accent4">
                    <a:lumMod val="40000"/>
                    <a:lumOff val="60000"/>
                  </a:schemeClr>
                </a:solidFill>
              </a:rPr>
              <a:t>Elles deviennent souvent éraflées ou rayées mais ce n'est pas suffisant pour </a:t>
            </a:r>
            <a:r>
              <a:rPr lang="fr-FR" sz="2400" dirty="0" smtClean="0">
                <a:solidFill>
                  <a:schemeClr val="accent4">
                    <a:lumMod val="40000"/>
                    <a:lumOff val="60000"/>
                  </a:schemeClr>
                </a:solidFill>
              </a:rPr>
              <a:t>changer de balle au cours du </a:t>
            </a:r>
            <a:r>
              <a:rPr lang="fr-FR" sz="2400" dirty="0">
                <a:solidFill>
                  <a:schemeClr val="accent4">
                    <a:lumMod val="40000"/>
                    <a:lumOff val="60000"/>
                  </a:schemeClr>
                </a:solidFill>
              </a:rPr>
              <a:t>jeu.</a:t>
            </a:r>
          </a:p>
          <a:p>
            <a:pPr marL="342900" lvl="0" indent="-342900" algn="just" fontAlgn="base">
              <a:buFont typeface="Arial" panose="020B0604020202020204" pitchFamily="34" charset="0"/>
              <a:buChar char="•"/>
            </a:pPr>
            <a:endParaRPr lang="fr-FR" sz="2400" dirty="0" smtClean="0">
              <a:solidFill>
                <a:schemeClr val="accent4">
                  <a:lumMod val="40000"/>
                  <a:lumOff val="60000"/>
                </a:schemeClr>
              </a:solidFill>
            </a:endParaRPr>
          </a:p>
        </p:txBody>
      </p:sp>
      <p:pic>
        <p:nvPicPr>
          <p:cNvPr id="7"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8"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84537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4" name="ZoneTexte 3"/>
          <p:cNvSpPr txBox="1"/>
          <p:nvPr/>
        </p:nvSpPr>
        <p:spPr>
          <a:xfrm>
            <a:off x="251520" y="1021378"/>
            <a:ext cx="2561855" cy="461665"/>
          </a:xfrm>
          <a:prstGeom prst="rect">
            <a:avLst/>
          </a:prstGeom>
          <a:gradFill>
            <a:gsLst>
              <a:gs pos="0">
                <a:srgbClr val="003263"/>
              </a:gs>
              <a:gs pos="58000">
                <a:srgbClr val="004D9A"/>
              </a:gs>
              <a:gs pos="100000">
                <a:srgbClr val="003263"/>
              </a:gs>
            </a:gsLst>
            <a:lin ang="5400000" scaled="0"/>
          </a:gradFill>
        </p:spPr>
        <p:txBody>
          <a:bodyPr wrap="none" rtlCol="0">
            <a:spAutoFit/>
          </a:bodyPr>
          <a:lstStyle/>
          <a:p>
            <a:r>
              <a:rPr lang="fr-FR" sz="2400" dirty="0" smtClean="0">
                <a:solidFill>
                  <a:schemeClr val="accent4">
                    <a:lumMod val="40000"/>
                    <a:lumOff val="60000"/>
                  </a:schemeClr>
                </a:solidFill>
              </a:rPr>
              <a:t>Ce qui est nouveau</a:t>
            </a:r>
            <a:endParaRPr lang="fr-FR" sz="2400" dirty="0">
              <a:solidFill>
                <a:schemeClr val="accent4">
                  <a:lumMod val="40000"/>
                  <a:lumOff val="60000"/>
                </a:schemeClr>
              </a:solidFill>
            </a:endParaRPr>
          </a:p>
        </p:txBody>
      </p:sp>
      <p:sp>
        <p:nvSpPr>
          <p:cNvPr id="5" name="ZoneTexte 4"/>
          <p:cNvSpPr txBox="1"/>
          <p:nvPr/>
        </p:nvSpPr>
        <p:spPr>
          <a:xfrm>
            <a:off x="251520" y="455131"/>
            <a:ext cx="8640960" cy="523220"/>
          </a:xfrm>
          <a:prstGeom prst="rect">
            <a:avLst/>
          </a:prstGeom>
          <a:noFill/>
        </p:spPr>
        <p:txBody>
          <a:bodyPr wrap="square" rtlCol="0">
            <a:spAutoFit/>
          </a:bodyPr>
          <a:lstStyle/>
          <a:p>
            <a:r>
              <a:rPr lang="fr-FR" sz="2800" dirty="0" smtClean="0">
                <a:solidFill>
                  <a:schemeClr val="bg1"/>
                </a:solidFill>
              </a:rPr>
              <a:t>Règle 4.3 </a:t>
            </a:r>
            <a:r>
              <a:rPr lang="fr-FR" sz="2800" dirty="0">
                <a:solidFill>
                  <a:schemeClr val="bg1"/>
                </a:solidFill>
              </a:rPr>
              <a:t>: </a:t>
            </a:r>
            <a:r>
              <a:rPr lang="fr-FR" sz="2800" dirty="0" smtClean="0">
                <a:solidFill>
                  <a:schemeClr val="bg1"/>
                </a:solidFill>
              </a:rPr>
              <a:t>utilisation </a:t>
            </a:r>
            <a:r>
              <a:rPr lang="fr-FR" sz="2800" dirty="0">
                <a:solidFill>
                  <a:schemeClr val="bg1"/>
                </a:solidFill>
              </a:rPr>
              <a:t>d'appareils de mesure de distance </a:t>
            </a:r>
            <a:endParaRPr lang="fr-FR" sz="2800" i="1" dirty="0">
              <a:solidFill>
                <a:schemeClr val="bg1"/>
              </a:solidFill>
              <a:effectLst>
                <a:outerShdw blurRad="38100" dist="38100" dir="2700000" algn="tl">
                  <a:srgbClr val="000000">
                    <a:alpha val="43137"/>
                  </a:srgbClr>
                </a:outerShdw>
              </a:effectLst>
            </a:endParaRPr>
          </a:p>
        </p:txBody>
      </p:sp>
      <p:sp>
        <p:nvSpPr>
          <p:cNvPr id="6" name="ZoneTexte 5"/>
          <p:cNvSpPr txBox="1"/>
          <p:nvPr/>
        </p:nvSpPr>
        <p:spPr>
          <a:xfrm>
            <a:off x="251520" y="1700808"/>
            <a:ext cx="8424936" cy="461665"/>
          </a:xfrm>
          <a:prstGeom prst="rect">
            <a:avLst/>
          </a:prstGeom>
          <a:noFill/>
        </p:spPr>
        <p:txBody>
          <a:bodyPr wrap="square" rtlCol="0">
            <a:spAutoFit/>
          </a:bodyPr>
          <a:lstStyle/>
          <a:p>
            <a:pPr marL="342900" lvl="0" indent="-342900" algn="just" fontAlgn="base">
              <a:buFont typeface="Arial" panose="020B0604020202020204" pitchFamily="34" charset="0"/>
              <a:buChar char="•"/>
            </a:pPr>
            <a:r>
              <a:rPr lang="fr-FR" sz="2400" u="sng" dirty="0" smtClean="0">
                <a:solidFill>
                  <a:schemeClr val="bg1"/>
                </a:solidFill>
                <a:effectLst>
                  <a:outerShdw blurRad="38100" dist="38100" dir="2700000" algn="tl">
                    <a:srgbClr val="000000">
                      <a:alpha val="43137"/>
                    </a:srgbClr>
                  </a:outerShdw>
                </a:effectLst>
              </a:rPr>
              <a:t>Autorisée par défaut </a:t>
            </a:r>
            <a:r>
              <a:rPr lang="fr-FR" sz="2400" dirty="0" smtClean="0">
                <a:solidFill>
                  <a:schemeClr val="accent4">
                    <a:lumMod val="40000"/>
                    <a:lumOff val="60000"/>
                  </a:schemeClr>
                </a:solidFill>
              </a:rPr>
              <a:t>(sauf Règle locale contraire).</a:t>
            </a:r>
          </a:p>
        </p:txBody>
      </p:sp>
      <p:pic>
        <p:nvPicPr>
          <p:cNvPr id="7"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8"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73822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63"/>
            </a:gs>
            <a:gs pos="58000">
              <a:srgbClr val="004D9A"/>
            </a:gs>
            <a:gs pos="100000">
              <a:srgbClr val="003263"/>
            </a:gs>
          </a:gsLst>
          <a:lin ang="5400000" scaled="0"/>
          <a:tileRect/>
        </a:gradFill>
        <a:effectLst/>
      </p:bgPr>
    </p:bg>
    <p:spTree>
      <p:nvGrpSpPr>
        <p:cNvPr id="1" name=""/>
        <p:cNvGrpSpPr/>
        <p:nvPr/>
      </p:nvGrpSpPr>
      <p:grpSpPr>
        <a:xfrm>
          <a:off x="0" y="0"/>
          <a:ext cx="0" cy="0"/>
          <a:chOff x="0" y="0"/>
          <a:chExt cx="0" cy="0"/>
        </a:xfrm>
      </p:grpSpPr>
      <p:sp>
        <p:nvSpPr>
          <p:cNvPr id="4" name="ZoneTexte 3"/>
          <p:cNvSpPr txBox="1"/>
          <p:nvPr/>
        </p:nvSpPr>
        <p:spPr>
          <a:xfrm>
            <a:off x="251520" y="1021378"/>
            <a:ext cx="2561855" cy="461665"/>
          </a:xfrm>
          <a:prstGeom prst="rect">
            <a:avLst/>
          </a:prstGeom>
          <a:gradFill>
            <a:gsLst>
              <a:gs pos="0">
                <a:srgbClr val="003263"/>
              </a:gs>
              <a:gs pos="58000">
                <a:srgbClr val="004D9A"/>
              </a:gs>
              <a:gs pos="100000">
                <a:srgbClr val="003263"/>
              </a:gs>
            </a:gsLst>
            <a:lin ang="5400000" scaled="0"/>
          </a:gradFill>
          <a:ln>
            <a:noFill/>
          </a:ln>
        </p:spPr>
        <p:txBody>
          <a:bodyPr wrap="none" rtlCol="0">
            <a:spAutoFit/>
          </a:bodyPr>
          <a:lstStyle/>
          <a:p>
            <a:r>
              <a:rPr lang="fr-FR" sz="2400" dirty="0" smtClean="0">
                <a:solidFill>
                  <a:schemeClr val="accent4">
                    <a:lumMod val="40000"/>
                    <a:lumOff val="60000"/>
                  </a:schemeClr>
                </a:solidFill>
                <a:effectLst>
                  <a:outerShdw blurRad="38100" dist="38100" dir="2700000" algn="tl">
                    <a:srgbClr val="000000">
                      <a:alpha val="43137"/>
                    </a:srgbClr>
                  </a:outerShdw>
                </a:effectLst>
              </a:rPr>
              <a:t>Ce qui est nouveau</a:t>
            </a:r>
            <a:endParaRPr lang="fr-FR" sz="2400"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ZoneTexte 4"/>
          <p:cNvSpPr txBox="1"/>
          <p:nvPr/>
        </p:nvSpPr>
        <p:spPr>
          <a:xfrm>
            <a:off x="251520" y="455131"/>
            <a:ext cx="8640960" cy="523220"/>
          </a:xfrm>
          <a:prstGeom prst="rect">
            <a:avLst/>
          </a:prstGeom>
          <a:noFill/>
        </p:spPr>
        <p:txBody>
          <a:bodyPr wrap="square" rtlCol="0">
            <a:spAutoFit/>
          </a:bodyPr>
          <a:lstStyle/>
          <a:p>
            <a:r>
              <a:rPr lang="fr-FR" sz="2800" dirty="0" smtClean="0">
                <a:solidFill>
                  <a:schemeClr val="bg1"/>
                </a:solidFill>
              </a:rPr>
              <a:t>Règle 6.2 </a:t>
            </a:r>
            <a:r>
              <a:rPr lang="fr-FR" sz="2800" dirty="0">
                <a:solidFill>
                  <a:schemeClr val="bg1"/>
                </a:solidFill>
              </a:rPr>
              <a:t>: </a:t>
            </a:r>
            <a:r>
              <a:rPr lang="fr-FR" sz="2800" dirty="0" smtClean="0">
                <a:solidFill>
                  <a:schemeClr val="bg1"/>
                </a:solidFill>
              </a:rPr>
              <a:t>balle en jeu reposant dans la zone de départ</a:t>
            </a:r>
            <a:endParaRPr lang="fr-FR" sz="2800" i="1" dirty="0">
              <a:solidFill>
                <a:schemeClr val="bg1"/>
              </a:solidFill>
              <a:effectLst>
                <a:outerShdw blurRad="38100" dist="38100" dir="2700000" algn="tl">
                  <a:srgbClr val="000000">
                    <a:alpha val="43137"/>
                  </a:srgbClr>
                </a:outerShdw>
              </a:effectLst>
            </a:endParaRPr>
          </a:p>
        </p:txBody>
      </p:sp>
      <p:sp>
        <p:nvSpPr>
          <p:cNvPr id="6" name="ZoneTexte 5"/>
          <p:cNvSpPr txBox="1"/>
          <p:nvPr/>
        </p:nvSpPr>
        <p:spPr>
          <a:xfrm>
            <a:off x="251520" y="1700808"/>
            <a:ext cx="8424936" cy="2677656"/>
          </a:xfrm>
          <a:prstGeom prst="rect">
            <a:avLst/>
          </a:prstGeom>
          <a:noFill/>
        </p:spPr>
        <p:txBody>
          <a:bodyPr wrap="square" rtlCol="0">
            <a:spAutoFit/>
          </a:bodyPr>
          <a:lstStyle/>
          <a:p>
            <a:pPr lvl="0" algn="just" fontAlgn="base"/>
            <a:r>
              <a:rPr lang="fr-FR" sz="2400" dirty="0" smtClean="0">
                <a:solidFill>
                  <a:schemeClr val="accent4">
                    <a:lumMod val="40000"/>
                    <a:lumOff val="60000"/>
                  </a:schemeClr>
                </a:solidFill>
              </a:rPr>
              <a:t>Si votre balle est en jeu dans la zone de départ suite à un air shot, ou si la balle a frappé un arbre et est revenue dans la zone de départ :</a:t>
            </a:r>
          </a:p>
          <a:p>
            <a:pPr lvl="0" algn="just" fontAlgn="base"/>
            <a:endParaRPr lang="fr-FR" sz="2400" dirty="0" smtClean="0">
              <a:solidFill>
                <a:schemeClr val="accent4">
                  <a:lumMod val="40000"/>
                  <a:lumOff val="60000"/>
                </a:schemeClr>
              </a:solidFill>
            </a:endParaRPr>
          </a:p>
          <a:p>
            <a:pPr marL="342900" lvl="0" indent="-342900" algn="just" fontAlgn="base">
              <a:buFont typeface="Arial" panose="020B0604020202020204" pitchFamily="34" charset="0"/>
              <a:buChar char="•"/>
            </a:pPr>
            <a:r>
              <a:rPr lang="fr-FR" sz="2400" dirty="0" smtClean="0">
                <a:solidFill>
                  <a:schemeClr val="accent4">
                    <a:lumMod val="40000"/>
                    <a:lumOff val="60000"/>
                  </a:schemeClr>
                </a:solidFill>
              </a:rPr>
              <a:t>Vous pouvez déplacer </a:t>
            </a:r>
            <a:r>
              <a:rPr lang="fr-FR" sz="2400" dirty="0">
                <a:solidFill>
                  <a:schemeClr val="accent4">
                    <a:lumMod val="40000"/>
                    <a:lumOff val="60000"/>
                  </a:schemeClr>
                </a:solidFill>
              </a:rPr>
              <a:t>la balle </a:t>
            </a:r>
            <a:r>
              <a:rPr lang="fr-FR" sz="2400" u="sng" dirty="0" smtClean="0">
                <a:solidFill>
                  <a:schemeClr val="bg1"/>
                </a:solidFill>
                <a:effectLst>
                  <a:outerShdw blurRad="38100" dist="38100" dir="2700000" algn="tl">
                    <a:srgbClr val="000000">
                      <a:alpha val="43137"/>
                    </a:srgbClr>
                  </a:outerShdw>
                </a:effectLst>
              </a:rPr>
              <a:t>sans pénalité</a:t>
            </a:r>
            <a:r>
              <a:rPr lang="fr-FR" sz="2400" dirty="0" smtClean="0">
                <a:solidFill>
                  <a:schemeClr val="bg1"/>
                </a:solidFill>
              </a:rPr>
              <a:t> </a:t>
            </a:r>
            <a:r>
              <a:rPr lang="fr-FR" sz="2400" dirty="0" smtClean="0">
                <a:solidFill>
                  <a:schemeClr val="accent4">
                    <a:lumMod val="40000"/>
                    <a:lumOff val="60000"/>
                  </a:schemeClr>
                </a:solidFill>
              </a:rPr>
              <a:t>à </a:t>
            </a:r>
            <a:r>
              <a:rPr lang="fr-FR" sz="2400" dirty="0">
                <a:solidFill>
                  <a:schemeClr val="accent4">
                    <a:lumMod val="40000"/>
                    <a:lumOff val="60000"/>
                  </a:schemeClr>
                </a:solidFill>
              </a:rPr>
              <a:t>un autre endroit dans la zone de départ et </a:t>
            </a:r>
            <a:r>
              <a:rPr lang="fr-FR" sz="2400" dirty="0" smtClean="0">
                <a:solidFill>
                  <a:schemeClr val="accent4">
                    <a:lumMod val="40000"/>
                    <a:lumOff val="60000"/>
                  </a:schemeClr>
                </a:solidFill>
              </a:rPr>
              <a:t>pouvez </a:t>
            </a:r>
            <a:r>
              <a:rPr lang="fr-FR" sz="2400" dirty="0">
                <a:solidFill>
                  <a:schemeClr val="accent4">
                    <a:lumMod val="40000"/>
                    <a:lumOff val="60000"/>
                  </a:schemeClr>
                </a:solidFill>
              </a:rPr>
              <a:t>la jouer sur un </a:t>
            </a:r>
            <a:r>
              <a:rPr lang="fr-FR" sz="2400" dirty="0" smtClean="0">
                <a:solidFill>
                  <a:schemeClr val="accent4">
                    <a:lumMod val="40000"/>
                    <a:lumOff val="60000"/>
                  </a:schemeClr>
                </a:solidFill>
              </a:rPr>
              <a:t>tee si vous le désirez.</a:t>
            </a:r>
          </a:p>
        </p:txBody>
      </p:sp>
      <p:pic>
        <p:nvPicPr>
          <p:cNvPr id="7"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6553489"/>
            <a:ext cx="399030" cy="276827"/>
          </a:xfrm>
          <a:prstGeom prst="rect">
            <a:avLst/>
          </a:prstGeom>
        </p:spPr>
      </p:pic>
      <p:pic>
        <p:nvPicPr>
          <p:cNvPr id="8" name="Picture 2" descr="I:\Documents\FFGolf\Règles 2019\Powerpoint\Logo R&amp;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5329" y="6585223"/>
            <a:ext cx="481127" cy="213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36396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4724</TotalTime>
  <Words>3277</Words>
  <Application>Microsoft Office PowerPoint</Application>
  <PresentationFormat>Affichage à l'écran (4:3)</PresentationFormat>
  <Paragraphs>243</Paragraphs>
  <Slides>47</Slides>
  <Notes>41</Notes>
  <HiddenSlides>0</HiddenSlides>
  <MMClips>0</MMClips>
  <ScaleCrop>false</ScaleCrop>
  <HeadingPairs>
    <vt:vector size="4" baseType="variant">
      <vt:variant>
        <vt:lpstr>Thème</vt:lpstr>
      </vt:variant>
      <vt:variant>
        <vt:i4>3</vt:i4>
      </vt:variant>
      <vt:variant>
        <vt:lpstr>Titres des diapositives</vt:lpstr>
      </vt:variant>
      <vt:variant>
        <vt:i4>47</vt:i4>
      </vt:variant>
    </vt:vector>
  </HeadingPairs>
  <TitlesOfParts>
    <vt:vector size="50" baseType="lpstr">
      <vt:lpstr>1_Thème Office</vt:lpstr>
      <vt:lpstr>3_Conception personnalisée</vt:lpstr>
      <vt:lpstr>1_Conception personnalisée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JBDB &lt;jbdb64@gmail.com&gt;</dc:creator>
  <cp:lastModifiedBy>nadinebydlon</cp:lastModifiedBy>
  <cp:revision>92</cp:revision>
  <dcterms:created xsi:type="dcterms:W3CDTF">2018-11-29T16:05:41Z</dcterms:created>
  <dcterms:modified xsi:type="dcterms:W3CDTF">2019-01-19T11:53:00Z</dcterms:modified>
</cp:coreProperties>
</file>